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539962/b29c27f4-69fa-4534-bbd7-eb7dcbf64c46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1071546"/>
            <a:ext cx="4986318" cy="1255711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Портфолио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дошкольника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2643182"/>
            <a:ext cx="3571900" cy="40719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Место для фото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1539962/b29c27f4-69fa-4534-bbd7-eb7dcbf64c46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571480"/>
            <a:ext cx="6215106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Немного обо мне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Фамилия</a:t>
            </a:r>
          </a:p>
          <a:p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Имя</a:t>
            </a:r>
          </a:p>
          <a:p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Отчество</a:t>
            </a:r>
          </a:p>
          <a:p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Дата рождения</a:t>
            </a:r>
          </a:p>
          <a:p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Дата начала</a:t>
            </a:r>
          </a:p>
          <a:p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Дата окончания</a:t>
            </a:r>
          </a:p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786050" y="2500306"/>
            <a:ext cx="507209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14480" y="3000372"/>
            <a:ext cx="59293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857488" y="3500438"/>
            <a:ext cx="43577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286116" y="4500570"/>
            <a:ext cx="35004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857620" y="4000504"/>
            <a:ext cx="342902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214810" y="5072074"/>
            <a:ext cx="314327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1539962/b29c27f4-69fa-4534-bbd7-eb7dcbf64c46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928670"/>
            <a:ext cx="5643602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означает мое имя?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2214554"/>
            <a:ext cx="5829312" cy="341154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Овальная выноска 6"/>
          <p:cNvSpPr/>
          <p:nvPr/>
        </p:nvSpPr>
        <p:spPr>
          <a:xfrm>
            <a:off x="1500166" y="2071678"/>
            <a:ext cx="5286412" cy="3286148"/>
          </a:xfrm>
          <a:prstGeom prst="wedgeEllipse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Значение имени ребенка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avatars.mds.yandex.net/get-pdb/471286/1a337a0a-6c0f-45f8-a1cf-484135609f3c/s120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BF7FB"/>
              </a:clrFrom>
              <a:clrTo>
                <a:srgbClr val="DBF7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142900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Моя семья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214422"/>
            <a:ext cx="2043098" cy="248284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-142900"/>
            <a:ext cx="16738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Папа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72264" y="-142900"/>
            <a:ext cx="196720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Мама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43240" y="1928802"/>
            <a:ext cx="28575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Брат/Сестра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1539962/b29c27f4-69fa-4534-bbd7-eb7dcbf64c46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38" y="785794"/>
            <a:ext cx="7072362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Мои интересы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332037"/>
            <a:ext cx="6900882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 люблю...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 умею... 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 хочу научиться...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Мне нравятся занятия...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Когда я вырасту, я стану..... </a:t>
            </a:r>
          </a:p>
          <a:p>
            <a:endParaRPr lang="ru-RU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1539962/b29c27f4-69fa-4534-bbd7-eb7dcbf64c46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642918"/>
            <a:ext cx="5500726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МОЕ ТВОРЧЕСТВО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Фото работ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120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 rot="20858259">
            <a:off x="4480755" y="782353"/>
            <a:ext cx="4071966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Мои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друзья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41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Портфолио дошкольника</vt:lpstr>
      <vt:lpstr>Немного обо мне</vt:lpstr>
      <vt:lpstr>Что означает мое имя?</vt:lpstr>
      <vt:lpstr>Моя семья</vt:lpstr>
      <vt:lpstr>Мои интересы</vt:lpstr>
      <vt:lpstr>МОЕ ТВОРЧЕСТВО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дошкольника</dc:title>
  <dc:creator>Admin</dc:creator>
  <cp:lastModifiedBy>Анастасия</cp:lastModifiedBy>
  <cp:revision>17</cp:revision>
  <dcterms:created xsi:type="dcterms:W3CDTF">2019-09-28T16:05:25Z</dcterms:created>
  <dcterms:modified xsi:type="dcterms:W3CDTF">2019-10-07T20:35:58Z</dcterms:modified>
</cp:coreProperties>
</file>