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D7F4A-E70E-4F31-98D9-3A102758994D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8EC03-F3FC-4B39-8B4D-B7DBA66899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Present Perfect </a:t>
            </a:r>
            <a:r>
              <a:rPr lang="en-US" b="1" dirty="0" smtClean="0"/>
              <a:t>VS Past Simple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2928934"/>
            <a:ext cx="6858048" cy="2643206"/>
          </a:xfrm>
        </p:spPr>
        <p:txBody>
          <a:bodyPr/>
          <a:lstStyle/>
          <a:p>
            <a:r>
              <a:rPr lang="ru-RU" b="1" dirty="0" smtClean="0"/>
              <a:t>СРАВНЕНИЕ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НАСТОЯЩЕГО ЗАВЕРШЕННОГО </a:t>
            </a:r>
            <a:r>
              <a:rPr lang="ru-RU" dirty="0" smtClean="0"/>
              <a:t>И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ПРОСТОГО ПРОШЕДШЕГО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ВРЕМЕН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2768" t="7500" r="8928" b="18571"/>
          <a:stretch>
            <a:fillRect/>
          </a:stretch>
        </p:blipFill>
        <p:spPr bwMode="auto">
          <a:xfrm>
            <a:off x="226706" y="642918"/>
            <a:ext cx="8560136" cy="579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9196" r="8482" b="3929"/>
          <a:stretch>
            <a:fillRect/>
          </a:stretch>
        </p:blipFill>
        <p:spPr bwMode="auto">
          <a:xfrm>
            <a:off x="571472" y="285728"/>
            <a:ext cx="7715304" cy="640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8080" t="714" r="7589" b="5000"/>
          <a:stretch>
            <a:fillRect/>
          </a:stretch>
        </p:blipFill>
        <p:spPr bwMode="auto">
          <a:xfrm>
            <a:off x="571472" y="142852"/>
            <a:ext cx="79296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9419" r="7589" b="6071"/>
          <a:stretch>
            <a:fillRect/>
          </a:stretch>
        </p:blipFill>
        <p:spPr bwMode="auto">
          <a:xfrm>
            <a:off x="642910" y="357166"/>
            <a:ext cx="7786742" cy="62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4062" r="6919" b="8927"/>
          <a:stretch>
            <a:fillRect/>
          </a:stretch>
        </p:blipFill>
        <p:spPr bwMode="auto">
          <a:xfrm>
            <a:off x="357158" y="214290"/>
            <a:ext cx="842968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l="18750" r="6919" b="3929"/>
          <a:stretch>
            <a:fillRect/>
          </a:stretch>
        </p:blipFill>
        <p:spPr bwMode="auto">
          <a:xfrm>
            <a:off x="571472" y="0"/>
            <a:ext cx="7929618" cy="6405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l="18750" r="8259" b="5000"/>
          <a:stretch>
            <a:fillRect/>
          </a:stretch>
        </p:blipFill>
        <p:spPr bwMode="auto">
          <a:xfrm>
            <a:off x="785786" y="214290"/>
            <a:ext cx="7786742" cy="6334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9419" r="6919" b="6071"/>
          <a:stretch>
            <a:fillRect/>
          </a:stretch>
        </p:blipFill>
        <p:spPr bwMode="auto">
          <a:xfrm>
            <a:off x="642910" y="285728"/>
            <a:ext cx="7858180" cy="62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</Words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Present Perfect VS Past Simple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2018-04-01T16:28:04Z</dcterms:created>
  <dcterms:modified xsi:type="dcterms:W3CDTF">2019-12-26T19:24:11Z</dcterms:modified>
</cp:coreProperties>
</file>