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23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DB32461A-250E-4A29-9E9B-599CA3838FA1}" type="datetime1">
              <a:rPr lang="en-US" smtClean="0"/>
              <a:pPr/>
              <a:t>26.12.19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C81099-48EC-46A3-9530-F58EB96AF77C}" type="datetime1">
              <a:rPr lang="en-US" smtClean="0"/>
              <a:pPr/>
              <a:t>26.12.19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7E24-FFB9-4C73-8C6D-E02A7AD33DB8}" type="datetime1">
              <a:rPr lang="en-US" smtClean="0"/>
              <a:pPr/>
              <a:t>26.12.19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1AD66C-382E-48AD-8F4C-E87C4D4A8B28}" type="datetime1">
              <a:rPr lang="en-US" smtClean="0"/>
              <a:pPr/>
              <a:t>26.12.19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F4ADA4-35DF-4BD1-8C53-4246F035229A}" type="datetime1">
              <a:rPr lang="en-US" smtClean="0"/>
              <a:pPr/>
              <a:t>26.12.19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F63ED-02B1-490A-8EAD-E0CB136D5388}" type="datetime1">
              <a:rPr lang="en-US" smtClean="0"/>
              <a:pPr/>
              <a:t>26.12.19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771BB6-685D-4518-8FAD-1882B9671546}" type="datetime1">
              <a:rPr lang="en-US" smtClean="0"/>
              <a:pPr/>
              <a:t>26.12.19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FFBFE-5C08-4E0E-AF38-FB925F0B4D71}" type="datetime1">
              <a:rPr lang="en-US" smtClean="0"/>
              <a:pPr/>
              <a:t>26.12.19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3242C-D747-4ADD-80D8-99421268E3A8}" type="datetime1">
              <a:rPr lang="en-US" smtClean="0"/>
              <a:pPr/>
              <a:t>26.12.19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82007-CDD1-4BCF-B9F4-9D458EFEEFE1}" type="datetime1">
              <a:rPr lang="en-US" smtClean="0"/>
              <a:pPr/>
              <a:t>26.12.19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на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A4F265-CA88-4C30-A9AD-02E6A5184734}" type="datetime1">
              <a:rPr lang="en-US" smtClean="0"/>
              <a:pPr/>
              <a:t>26.12.19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823242C-D747-4ADD-80D8-99421268E3A8}" type="datetime1">
              <a:rPr lang="en-US" smtClean="0"/>
              <a:pPr/>
              <a:t>26.12.19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1371600" y="1320800"/>
            <a:ext cx="6400800" cy="1261533"/>
          </a:xfrm>
        </p:spPr>
        <p:txBody>
          <a:bodyPr>
            <a:normAutofit/>
          </a:bodyPr>
          <a:lstStyle/>
          <a:p>
            <a:r>
              <a:rPr lang="ru-RU" b="1" dirty="0" smtClean="0"/>
              <a:t>Имя существительное</a:t>
            </a:r>
            <a:r>
              <a:rPr lang="ru-RU" dirty="0" smtClean="0"/>
              <a:t>.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51200"/>
            <a:ext cx="6400800" cy="1888067"/>
          </a:xfrm>
        </p:spPr>
        <p:txBody>
          <a:bodyPr>
            <a:noAutofit/>
          </a:bodyPr>
          <a:lstStyle/>
          <a:p>
            <a:r>
              <a:rPr lang="ru-RU" sz="3000" b="1" dirty="0"/>
              <a:t>Обобщение и систематизация пройденного</a:t>
            </a:r>
          </a:p>
        </p:txBody>
      </p:sp>
    </p:spTree>
    <p:extLst>
      <p:ext uri="{BB962C8B-B14F-4D97-AF65-F5344CB8AC3E}">
        <p14:creationId xmlns:p14="http://schemas.microsoft.com/office/powerpoint/2010/main" val="290459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Сегодня на уроке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Составим кластер (схему, </a:t>
            </a:r>
            <a:r>
              <a:rPr lang="ru-RU" sz="2400" dirty="0" err="1" smtClean="0"/>
              <a:t>майндмэппинг</a:t>
            </a:r>
            <a:r>
              <a:rPr lang="ru-RU" sz="2400" dirty="0" smtClean="0"/>
              <a:t>)</a:t>
            </a:r>
          </a:p>
          <a:p>
            <a:r>
              <a:rPr lang="ru-RU" sz="2400" dirty="0" smtClean="0"/>
              <a:t>Выполним практические задания</a:t>
            </a:r>
          </a:p>
          <a:p>
            <a:r>
              <a:rPr lang="ru-RU" sz="2400" dirty="0" smtClean="0"/>
              <a:t>Посоревнуемся в теоретических знаниях и практических умениях</a:t>
            </a:r>
          </a:p>
          <a:p>
            <a:r>
              <a:rPr lang="ru-RU" sz="2400" dirty="0" smtClean="0"/>
              <a:t>Подведем итоги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40966558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371600" y="846667"/>
            <a:ext cx="6400800" cy="1134533"/>
          </a:xfrm>
        </p:spPr>
        <p:txBody>
          <a:bodyPr>
            <a:noAutofit/>
          </a:bodyPr>
          <a:lstStyle/>
          <a:p>
            <a:r>
              <a:rPr lang="ru-RU" sz="1800" b="1" dirty="0" smtClean="0"/>
              <a:t>Выполните синтаксический разбор предложения и морфологический разбор слова «</a:t>
            </a:r>
            <a:r>
              <a:rPr lang="ru-RU" sz="1800" b="1" dirty="0" err="1" smtClean="0"/>
              <a:t>земл</a:t>
            </a:r>
            <a:r>
              <a:rPr lang="ru-RU" sz="1800" b="1" dirty="0" smtClean="0"/>
              <a:t>_»</a:t>
            </a:r>
            <a:endParaRPr lang="ru-RU" sz="1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78933" y="2472268"/>
            <a:ext cx="7603067" cy="3014134"/>
          </a:xfrm>
        </p:spPr>
        <p:txBody>
          <a:bodyPr/>
          <a:lstStyle/>
          <a:p>
            <a:pPr indent="0">
              <a:buNone/>
            </a:pPr>
            <a:r>
              <a:rPr lang="ru-RU" dirty="0" smtClean="0"/>
              <a:t>              </a:t>
            </a:r>
            <a:r>
              <a:rPr lang="ru-RU" dirty="0" err="1" smtClean="0"/>
              <a:t>Пуш</a:t>
            </a:r>
            <a:r>
              <a:rPr lang="ru-RU" dirty="0" smtClean="0"/>
              <a:t>__</a:t>
            </a:r>
            <a:r>
              <a:rPr lang="ru-RU" dirty="0" err="1" smtClean="0"/>
              <a:t>стые</a:t>
            </a:r>
            <a:r>
              <a:rPr lang="ru-RU" dirty="0" smtClean="0"/>
              <a:t> </a:t>
            </a:r>
            <a:r>
              <a:rPr lang="ru-RU" dirty="0" err="1" smtClean="0"/>
              <a:t>снеж</a:t>
            </a:r>
            <a:r>
              <a:rPr lang="ru-RU" dirty="0" smtClean="0"/>
              <a:t>__</a:t>
            </a:r>
            <a:r>
              <a:rPr lang="ru-RU" dirty="0" err="1" smtClean="0"/>
              <a:t>нки</a:t>
            </a:r>
            <a:r>
              <a:rPr lang="ru-RU" dirty="0" smtClean="0"/>
              <a:t> осторожно к__</a:t>
            </a:r>
            <a:r>
              <a:rPr lang="ru-RU" dirty="0" err="1" smtClean="0"/>
              <a:t>саются</a:t>
            </a:r>
            <a:r>
              <a:rPr lang="ru-RU" dirty="0" smtClean="0"/>
              <a:t> </a:t>
            </a:r>
            <a:r>
              <a:rPr lang="ru-RU" dirty="0" err="1" smtClean="0"/>
              <a:t>земл</a:t>
            </a:r>
            <a:r>
              <a:rPr lang="ru-RU" dirty="0" smtClean="0"/>
              <a:t>__  и она одевает(?)</a:t>
            </a:r>
            <a:r>
              <a:rPr lang="ru-RU" dirty="0" err="1" smtClean="0"/>
              <a:t>ся</a:t>
            </a:r>
            <a:r>
              <a:rPr lang="ru-RU" dirty="0" smtClean="0"/>
              <a:t> в ослепительный </a:t>
            </a:r>
            <a:r>
              <a:rPr lang="ru-RU" dirty="0" err="1" smtClean="0"/>
              <a:t>наря</a:t>
            </a:r>
            <a:r>
              <a:rPr lang="ru-RU" dirty="0" smtClean="0"/>
              <a:t>__.</a:t>
            </a:r>
          </a:p>
          <a:p>
            <a:pPr indent="0">
              <a:buNone/>
            </a:pPr>
            <a:r>
              <a:rPr lang="ru-RU" dirty="0" smtClean="0"/>
              <a:t>_______________________________________________________________ </a:t>
            </a:r>
          </a:p>
          <a:p>
            <a:pPr indent="0">
              <a:buNone/>
            </a:pPr>
            <a:r>
              <a:rPr lang="ru-RU" dirty="0" smtClean="0"/>
              <a:t>_______________________________________________________________</a:t>
            </a:r>
          </a:p>
          <a:p>
            <a:pPr indent="0">
              <a:buNone/>
            </a:pPr>
            <a:r>
              <a:rPr lang="ru-RU" dirty="0" smtClean="0"/>
              <a:t>_______________________________________________________________</a:t>
            </a:r>
          </a:p>
          <a:p>
            <a:pPr indent="0">
              <a:buNone/>
            </a:pPr>
            <a:r>
              <a:rPr lang="ru-RU" dirty="0" smtClean="0"/>
              <a:t>_______________________________________________________________</a:t>
            </a:r>
          </a:p>
          <a:p>
            <a:pPr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789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371600" y="1185334"/>
            <a:ext cx="6400800" cy="745066"/>
          </a:xfrm>
        </p:spPr>
        <p:txBody>
          <a:bodyPr>
            <a:normAutofit/>
          </a:bodyPr>
          <a:lstStyle/>
          <a:p>
            <a:r>
              <a:rPr lang="ru-RU" dirty="0" smtClean="0"/>
              <a:t>Составляем кластер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2404533"/>
            <a:ext cx="6400800" cy="3081868"/>
          </a:xfrm>
        </p:spPr>
        <p:txBody>
          <a:bodyPr/>
          <a:lstStyle/>
          <a:p>
            <a:r>
              <a:rPr lang="ru-RU" dirty="0" smtClean="0"/>
              <a:t>Шаг 1: самостоятельно, на листе Ах4 составляем схему по теме «Имя существительное»</a:t>
            </a:r>
          </a:p>
          <a:p>
            <a:r>
              <a:rPr lang="ru-RU" dirty="0" smtClean="0"/>
              <a:t>Обмениваемся кластерами с соседом по парте, даем друг другу рекомендации</a:t>
            </a:r>
          </a:p>
          <a:p>
            <a:r>
              <a:rPr lang="ru-RU" dirty="0" smtClean="0"/>
              <a:t>Комментируем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26204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err="1" smtClean="0"/>
              <a:t>Всавьте</a:t>
            </a:r>
            <a:r>
              <a:rPr lang="ru-RU" sz="2000" b="1" dirty="0" smtClean="0"/>
              <a:t> буквы и знаки препинания, раскройте скобки:</a:t>
            </a:r>
            <a:endParaRPr lang="ru-RU" sz="2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12800" y="2286000"/>
            <a:ext cx="7603067" cy="3606800"/>
          </a:xfrm>
        </p:spPr>
        <p:txBody>
          <a:bodyPr>
            <a:normAutofit/>
          </a:bodyPr>
          <a:lstStyle/>
          <a:p>
            <a:pPr indent="0">
              <a:buNone/>
            </a:pPr>
            <a:r>
              <a:rPr lang="ru-RU" dirty="0" smtClean="0"/>
              <a:t>  </a:t>
            </a:r>
            <a:r>
              <a:rPr lang="en-US" dirty="0" smtClean="0"/>
              <a:t> </a:t>
            </a:r>
            <a:r>
              <a:rPr lang="ru-RU" dirty="0" smtClean="0"/>
              <a:t>Кончилось </a:t>
            </a:r>
            <a:r>
              <a:rPr lang="ru-RU" dirty="0" err="1" smtClean="0"/>
              <a:t>осенн</a:t>
            </a:r>
            <a:r>
              <a:rPr lang="ru-RU" dirty="0" smtClean="0"/>
              <a:t>__  (не) </a:t>
            </a:r>
            <a:r>
              <a:rPr lang="ru-RU" dirty="0" err="1" smtClean="0"/>
              <a:t>настье</a:t>
            </a:r>
            <a:r>
              <a:rPr lang="ru-RU" dirty="0" smtClean="0"/>
              <a:t> и выпал первый </a:t>
            </a:r>
            <a:r>
              <a:rPr lang="ru-RU" dirty="0" err="1" smtClean="0"/>
              <a:t>снеж</a:t>
            </a:r>
            <a:r>
              <a:rPr lang="ru-RU" dirty="0" smtClean="0"/>
              <a:t>__к. А пока лес как бы </a:t>
            </a:r>
            <a:r>
              <a:rPr lang="ru-RU" dirty="0" err="1" smtClean="0"/>
              <a:t>дремл</a:t>
            </a:r>
            <a:r>
              <a:rPr lang="ru-RU" dirty="0" smtClean="0"/>
              <a:t>__т в </a:t>
            </a:r>
            <a:r>
              <a:rPr lang="ru-RU" dirty="0" err="1" smtClean="0"/>
              <a:t>ожидан</a:t>
            </a:r>
            <a:r>
              <a:rPr lang="ru-RU" dirty="0" smtClean="0"/>
              <a:t>___ зимы. Пройдет немного врем____  и снег </a:t>
            </a:r>
            <a:r>
              <a:rPr lang="ru-RU" dirty="0" err="1" smtClean="0"/>
              <a:t>буд</a:t>
            </a:r>
            <a:r>
              <a:rPr lang="ru-RU" dirty="0" smtClean="0"/>
              <a:t>__т лежать на каждой </a:t>
            </a:r>
            <a:r>
              <a:rPr lang="ru-RU" dirty="0" err="1" smtClean="0"/>
              <a:t>тропинк</a:t>
            </a:r>
            <a:r>
              <a:rPr lang="ru-RU" dirty="0" smtClean="0"/>
              <a:t>__ в лесу  на алле__ городского парка. Он </a:t>
            </a:r>
            <a:r>
              <a:rPr lang="ru-RU" dirty="0" err="1" smtClean="0"/>
              <a:t>засыпле</a:t>
            </a:r>
            <a:r>
              <a:rPr lang="ru-RU" dirty="0" smtClean="0"/>
              <a:t>__т каждый </a:t>
            </a:r>
            <a:r>
              <a:rPr lang="ru-RU" dirty="0" err="1" smtClean="0"/>
              <a:t>овраж</a:t>
            </a:r>
            <a:r>
              <a:rPr lang="ru-RU" dirty="0" smtClean="0"/>
              <a:t>__к </a:t>
            </a:r>
            <a:r>
              <a:rPr lang="ru-RU" dirty="0" err="1" smtClean="0"/>
              <a:t>пр</a:t>
            </a:r>
            <a:r>
              <a:rPr lang="ru-RU" dirty="0" smtClean="0"/>
              <a:t>__</a:t>
            </a:r>
            <a:r>
              <a:rPr lang="ru-RU" dirty="0" err="1" smtClean="0"/>
              <a:t>кро</a:t>
            </a:r>
            <a:r>
              <a:rPr lang="ru-RU" dirty="0" smtClean="0"/>
              <a:t>__т каждый </a:t>
            </a:r>
            <a:r>
              <a:rPr lang="ru-RU" dirty="0" err="1" smtClean="0"/>
              <a:t>кусточ</a:t>
            </a:r>
            <a:r>
              <a:rPr lang="ru-RU" dirty="0" smtClean="0"/>
              <a:t>__к </a:t>
            </a:r>
            <a:r>
              <a:rPr lang="ru-RU" dirty="0" err="1" smtClean="0"/>
              <a:t>суч</a:t>
            </a:r>
            <a:r>
              <a:rPr lang="ru-RU" dirty="0" smtClean="0"/>
              <a:t>__к дерева. Кусты будут в </a:t>
            </a:r>
            <a:r>
              <a:rPr lang="ru-RU" dirty="0" err="1" smtClean="0"/>
              <a:t>ине</a:t>
            </a:r>
            <a:r>
              <a:rPr lang="ru-RU" dirty="0" smtClean="0"/>
              <a:t>__.</a:t>
            </a:r>
          </a:p>
          <a:p>
            <a:pPr indent="0">
              <a:buNone/>
            </a:pPr>
            <a:r>
              <a:rPr lang="en-US" dirty="0" smtClean="0"/>
              <a:t>     </a:t>
            </a:r>
            <a:r>
              <a:rPr lang="ru-RU" dirty="0" err="1" smtClean="0"/>
              <a:t>Солнеч</a:t>
            </a:r>
            <a:r>
              <a:rPr lang="ru-RU" dirty="0" smtClean="0"/>
              <a:t>__</a:t>
            </a:r>
            <a:r>
              <a:rPr lang="ru-RU" dirty="0" err="1" smtClean="0"/>
              <a:t>ный</a:t>
            </a:r>
            <a:r>
              <a:rPr lang="ru-RU" dirty="0" smtClean="0"/>
              <a:t> </a:t>
            </a:r>
            <a:r>
              <a:rPr lang="ru-RU" dirty="0" err="1" smtClean="0"/>
              <a:t>зайч</a:t>
            </a:r>
            <a:r>
              <a:rPr lang="ru-RU" dirty="0" smtClean="0"/>
              <a:t>__к </a:t>
            </a:r>
            <a:r>
              <a:rPr lang="ru-RU" dirty="0" err="1" smtClean="0"/>
              <a:t>ск</a:t>
            </a:r>
            <a:r>
              <a:rPr lang="ru-RU" dirty="0" smtClean="0"/>
              <a:t>__</a:t>
            </a:r>
            <a:r>
              <a:rPr lang="ru-RU" dirty="0" err="1" smtClean="0"/>
              <a:t>льзит</a:t>
            </a:r>
            <a:r>
              <a:rPr lang="ru-RU" dirty="0" smtClean="0"/>
              <a:t> по </a:t>
            </a:r>
            <a:r>
              <a:rPr lang="ru-RU" dirty="0" err="1" smtClean="0"/>
              <a:t>ветк</a:t>
            </a:r>
            <a:r>
              <a:rPr lang="ru-RU" dirty="0" smtClean="0"/>
              <a:t>__ ел__ на которой сидит </a:t>
            </a:r>
            <a:r>
              <a:rPr lang="ru-RU" dirty="0" err="1" smtClean="0"/>
              <a:t>бельч</a:t>
            </a:r>
            <a:r>
              <a:rPr lang="ru-RU" dirty="0" smtClean="0"/>
              <a:t>__нок. </a:t>
            </a:r>
            <a:r>
              <a:rPr lang="ru-RU" dirty="0" err="1" smtClean="0"/>
              <a:t>Зайч</a:t>
            </a:r>
            <a:r>
              <a:rPr lang="ru-RU" dirty="0" smtClean="0"/>
              <a:t>__нок выскочил к дорог__  и остановился в (не) решительности.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5121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Делимся на две команды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Ученики второго ряда варианта №1 садятся к ближайшим ученикам 1-го ряда, а ученики второго ряда варианта №2 </a:t>
            </a:r>
            <a:r>
              <a:rPr lang="mr-IN" dirty="0" smtClean="0"/>
              <a:t>–</a:t>
            </a:r>
            <a:r>
              <a:rPr lang="ru-RU" dirty="0" smtClean="0"/>
              <a:t> к ученикам 3-го ряда.</a:t>
            </a:r>
          </a:p>
          <a:p>
            <a:r>
              <a:rPr lang="ru-RU" dirty="0" smtClean="0"/>
              <a:t>Выбираем капитана, главных дизайнеров, называем команду</a:t>
            </a:r>
          </a:p>
          <a:p>
            <a:r>
              <a:rPr lang="ru-RU" dirty="0" smtClean="0"/>
              <a:t>Вместе составляем групповой кластер</a:t>
            </a:r>
          </a:p>
          <a:p>
            <a:r>
              <a:rPr lang="ru-RU" dirty="0" smtClean="0"/>
              <a:t>Капитаны по очереди называют правила (с примерами)</a:t>
            </a:r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529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032933" y="1100667"/>
            <a:ext cx="7010400" cy="999066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Тест в приложении «</a:t>
            </a:r>
            <a:r>
              <a:rPr lang="en-US" sz="2800" b="1" dirty="0" err="1" smtClean="0"/>
              <a:t>Kahoot</a:t>
            </a:r>
            <a:r>
              <a:rPr lang="ru-RU" sz="2800" b="1" dirty="0" smtClean="0"/>
              <a:t>!»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Ребята, у кого есть смартфоны, пожалуйста, входим в приложение.</a:t>
            </a:r>
          </a:p>
          <a:p>
            <a:r>
              <a:rPr lang="ru-RU" dirty="0" smtClean="0"/>
              <a:t>У кого нет интернета или смартфона, пожалуйста, следим за ходом урока, помогаем коллегам по команде, но так, чтобы не услышали соперники.</a:t>
            </a:r>
          </a:p>
          <a:p>
            <a:r>
              <a:rPr lang="ru-RU" dirty="0" smtClean="0"/>
              <a:t>Посмотрим, в какой команде знатоков больше!</a:t>
            </a:r>
          </a:p>
        </p:txBody>
      </p:sp>
    </p:spTree>
    <p:extLst>
      <p:ext uri="{BB962C8B-B14F-4D97-AF65-F5344CB8AC3E}">
        <p14:creationId xmlns:p14="http://schemas.microsoft.com/office/powerpoint/2010/main" val="545727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пОдводим</a:t>
            </a:r>
            <a:r>
              <a:rPr lang="ru-RU" dirty="0" smtClean="0"/>
              <a:t> итоги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000" dirty="0" smtClean="0"/>
              <a:t>Что мы делали сегодня на уроке?</a:t>
            </a:r>
          </a:p>
          <a:p>
            <a:r>
              <a:rPr lang="ru-RU" sz="3000" dirty="0" smtClean="0"/>
              <a:t>Что было интересно, ново и/или сложно?</a:t>
            </a:r>
          </a:p>
        </p:txBody>
      </p:sp>
    </p:spTree>
    <p:extLst>
      <p:ext uri="{BB962C8B-B14F-4D97-AF65-F5344CB8AC3E}">
        <p14:creationId xmlns:p14="http://schemas.microsoft.com/office/powerpoint/2010/main" val="10630607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000" dirty="0" smtClean="0"/>
              <a:t>Заключительное слово</a:t>
            </a:r>
            <a:endParaRPr lang="ru-RU" sz="3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71600" y="2438400"/>
            <a:ext cx="6824133" cy="3048001"/>
          </a:xfrm>
        </p:spPr>
        <p:txBody>
          <a:bodyPr>
            <a:normAutofit/>
          </a:bodyPr>
          <a:lstStyle/>
          <a:p>
            <a:r>
              <a:rPr lang="ru-RU" sz="2200" b="1" dirty="0" smtClean="0"/>
              <a:t>Оценки за урок получают </a:t>
            </a:r>
            <a:r>
              <a:rPr lang="mr-IN" sz="2200" b="1" dirty="0" smtClean="0"/>
              <a:t>…</a:t>
            </a:r>
            <a:endParaRPr lang="ru-RU" sz="2200" b="1" dirty="0"/>
          </a:p>
          <a:p>
            <a:r>
              <a:rPr lang="ru-RU" sz="2200" b="1" dirty="0" smtClean="0"/>
              <a:t>Домашнее задание: усовершенствовать свой кластер (Ах4) по теме «Имя существительное. Обобщение»</a:t>
            </a:r>
          </a:p>
          <a:p>
            <a:r>
              <a:rPr lang="ru-RU" sz="2200" b="1" dirty="0" smtClean="0"/>
              <a:t>Спасибо за урок!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25385436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ная">
  <a:themeElements>
    <a:clrScheme name="Couture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Black Tie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Модная.thmx</Template>
  <TotalTime>54</TotalTime>
  <Words>335</Words>
  <Application>Microsoft Macintosh PowerPoint</Application>
  <PresentationFormat>Экран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Модная</vt:lpstr>
      <vt:lpstr>Имя существительное. </vt:lpstr>
      <vt:lpstr>Сегодня на уроке</vt:lpstr>
      <vt:lpstr>Выполните синтаксический разбор предложения и морфологический разбор слова «земл_»</vt:lpstr>
      <vt:lpstr>Составляем кластер</vt:lpstr>
      <vt:lpstr>Всавьте буквы и знаки препинания, раскройте скобки:</vt:lpstr>
      <vt:lpstr>Делимся на две команды</vt:lpstr>
      <vt:lpstr>Тест в приложении «Kahoot!»</vt:lpstr>
      <vt:lpstr>пОдводим итоги</vt:lpstr>
      <vt:lpstr>Заключительное слово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Имя существительное. </dc:title>
  <dc:creator>Julia Ostanina</dc:creator>
  <cp:lastModifiedBy>Julia Ostanina</cp:lastModifiedBy>
  <cp:revision>12</cp:revision>
  <dcterms:created xsi:type="dcterms:W3CDTF">2019-12-26T01:26:51Z</dcterms:created>
  <dcterms:modified xsi:type="dcterms:W3CDTF">2019-12-26T02:22:45Z</dcterms:modified>
</cp:coreProperties>
</file>