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.jpg" ContentType="image/jpeg"/>
  <Override PartName="/ppt/media/image3.jpg" ContentType="image/jpeg"/>
  <Override PartName="/ppt/media/image4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18AE-347F-4C7E-BA5F-269FA2B5358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DEA-5222-4906-81B1-8453006E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215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18AE-347F-4C7E-BA5F-269FA2B5358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DEA-5222-4906-81B1-8453006E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184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18AE-347F-4C7E-BA5F-269FA2B5358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DEA-5222-4906-81B1-8453006E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564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18AE-347F-4C7E-BA5F-269FA2B5358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DEA-5222-4906-81B1-8453006E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5724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18AE-347F-4C7E-BA5F-269FA2B5358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DEA-5222-4906-81B1-8453006E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151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18AE-347F-4C7E-BA5F-269FA2B5358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DEA-5222-4906-81B1-8453006E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355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18AE-347F-4C7E-BA5F-269FA2B5358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DEA-5222-4906-81B1-8453006E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03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18AE-347F-4C7E-BA5F-269FA2B5358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DEA-5222-4906-81B1-8453006E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270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18AE-347F-4C7E-BA5F-269FA2B5358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DEA-5222-4906-81B1-8453006E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050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18AE-347F-4C7E-BA5F-269FA2B5358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DEA-5222-4906-81B1-8453006E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760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418AE-347F-4C7E-BA5F-269FA2B5358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2FDEA-5222-4906-81B1-8453006E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649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418AE-347F-4C7E-BA5F-269FA2B53586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2FDEA-5222-4906-81B1-8453006E9D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663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703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Архип Осипович Осипов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7178" y="1600200"/>
            <a:ext cx="3689643" cy="4525963"/>
          </a:xfrm>
        </p:spPr>
      </p:pic>
    </p:spTree>
    <p:extLst>
      <p:ext uri="{BB962C8B-B14F-4D97-AF65-F5344CB8AC3E}">
        <p14:creationId xmlns:p14="http://schemas.microsoft.com/office/powerpoint/2010/main" val="606159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Леонид Владимирович Шульженко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196752"/>
            <a:ext cx="4408884" cy="5520711"/>
          </a:xfrm>
        </p:spPr>
      </p:pic>
    </p:spTree>
    <p:extLst>
      <p:ext uri="{BB962C8B-B14F-4D97-AF65-F5344CB8AC3E}">
        <p14:creationId xmlns:p14="http://schemas.microsoft.com/office/powerpoint/2010/main" val="674442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Николай Иванович </a:t>
            </a:r>
            <a:r>
              <a:rPr lang="ru-RU" dirty="0" err="1" smtClean="0"/>
              <a:t>Ходенко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2467" y="1600200"/>
            <a:ext cx="2959066" cy="4525963"/>
          </a:xfrm>
        </p:spPr>
      </p:pic>
    </p:spTree>
    <p:extLst>
      <p:ext uri="{BB962C8B-B14F-4D97-AF65-F5344CB8AC3E}">
        <p14:creationId xmlns:p14="http://schemas.microsoft.com/office/powerpoint/2010/main" val="321335382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Архип Осипович Осипов</vt:lpstr>
      <vt:lpstr>Леонид Владимирович Шульженко</vt:lpstr>
      <vt:lpstr>Николай Иванович Ходенко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2019-12-02T19:00:46Z</dcterms:created>
  <dcterms:modified xsi:type="dcterms:W3CDTF">2019-12-02T19:02:45Z</dcterms:modified>
</cp:coreProperties>
</file>