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9" r:id="rId3"/>
    <p:sldId id="282" r:id="rId4"/>
    <p:sldId id="278" r:id="rId5"/>
    <p:sldId id="283" r:id="rId6"/>
    <p:sldId id="286" r:id="rId7"/>
    <p:sldId id="274" r:id="rId8"/>
    <p:sldId id="287" r:id="rId9"/>
    <p:sldId id="269" r:id="rId10"/>
    <p:sldId id="288" r:id="rId11"/>
    <p:sldId id="273" r:id="rId12"/>
    <p:sldId id="289" r:id="rId13"/>
    <p:sldId id="277" r:id="rId14"/>
  </p:sldIdLst>
  <p:sldSz cx="9144000" cy="6858000" type="screen4x3"/>
  <p:notesSz cx="6888163" cy="100218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3.jpeg"/><Relationship Id="rId7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3.jpeg"/><Relationship Id="rId7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юбовь\Documents\126 фоны для презентаций\фон ряби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9144"/>
            <a:ext cx="9131840" cy="686714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34742" y="1412776"/>
            <a:ext cx="7286676" cy="92869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7030A0"/>
                </a:solidFill>
              </a:rPr>
              <a:t>   </a:t>
            </a:r>
            <a:r>
              <a:rPr lang="ru-RU" sz="5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Будь природе другом</a:t>
            </a:r>
            <a:r>
              <a:rPr lang="ru-RU" sz="5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  <a:p>
            <a:pPr>
              <a:buNone/>
            </a:pP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47251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Учитель начальных классов</a:t>
            </a:r>
            <a:br>
              <a:rPr lang="ru-RU" dirty="0" smtClean="0"/>
            </a:br>
            <a:r>
              <a:rPr lang="ru-RU" dirty="0" smtClean="0"/>
              <a:t>Батищева Нина Александровна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юбовь\Documents\126 фоны для презентаций\фон ряби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60" y="-9144"/>
            <a:ext cx="9131840" cy="686714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142984"/>
            <a:ext cx="7286676" cy="9286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7030A0"/>
                </a:solidFill>
              </a:rPr>
              <a:t>   </a:t>
            </a:r>
            <a:r>
              <a:rPr lang="ru-RU" sz="5400" b="1" dirty="0" smtClean="0">
                <a:solidFill>
                  <a:srgbClr val="FF0000"/>
                </a:solidFill>
              </a:rPr>
              <a:t>РАБОТА В ГРУППАХ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3643314"/>
            <a:ext cx="55721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/>
              <a:t>ГРУППА №3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G:\ПЕЧАТАТЬ к уроку\правила пов в лесу (2).png"/>
          <p:cNvPicPr>
            <a:picLocks noChangeAspect="1" noChangeArrowheads="1"/>
          </p:cNvPicPr>
          <p:nvPr/>
        </p:nvPicPr>
        <p:blipFill>
          <a:blip r:embed="rId2"/>
          <a:srcRect t="51509"/>
          <a:stretch>
            <a:fillRect/>
          </a:stretch>
        </p:blipFill>
        <p:spPr bwMode="auto">
          <a:xfrm>
            <a:off x="0" y="0"/>
            <a:ext cx="9180786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юбовь\Documents\126 фоны для презентаций\фон ряби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60" y="-9144"/>
            <a:ext cx="9131840" cy="686714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142984"/>
            <a:ext cx="7286676" cy="9286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7030A0"/>
                </a:solidFill>
              </a:rPr>
              <a:t>   </a:t>
            </a:r>
            <a:r>
              <a:rPr lang="ru-RU" sz="5400" b="1" dirty="0" smtClean="0">
                <a:solidFill>
                  <a:srgbClr val="FF0000"/>
                </a:solidFill>
              </a:rPr>
              <a:t>РАБОТА В ГРУППАХ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3643314"/>
            <a:ext cx="55721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/>
              <a:t>ГРУППА №4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юбовь\Documents\126 фоны для презентаций\фон ряби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60" y="-9144"/>
            <a:ext cx="9131840" cy="6867144"/>
          </a:xfrm>
          <a:prstGeom prst="rect">
            <a:avLst/>
          </a:prstGeom>
          <a:noFill/>
        </p:spPr>
      </p:pic>
      <p:pic>
        <p:nvPicPr>
          <p:cNvPr id="8" name="Содержимое 7" descr="дети в лесу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2960" y="370149"/>
            <a:ext cx="8048130" cy="59878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solidFill>
                  <a:srgbClr val="00CC00"/>
                </a:solidFill>
              </a:rPr>
              <a:t>Подумай, почему исчезают многие растения и животные?</a:t>
            </a:r>
          </a:p>
        </p:txBody>
      </p:sp>
      <p:pic>
        <p:nvPicPr>
          <p:cNvPr id="8196" name="Picture 4" descr="Экология"/>
          <p:cNvPicPr>
            <a:picLocks noChangeAspect="1" noChangeArrowheads="1"/>
          </p:cNvPicPr>
          <p:nvPr/>
        </p:nvPicPr>
        <p:blipFill>
          <a:blip r:embed="rId2"/>
          <a:srcRect l="10779" t="6873" r="17699"/>
          <a:stretch>
            <a:fillRect/>
          </a:stretch>
        </p:blipFill>
        <p:spPr bwMode="auto">
          <a:xfrm>
            <a:off x="4140200" y="1412875"/>
            <a:ext cx="50038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643174" y="2643182"/>
            <a:ext cx="12747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0" dirty="0">
                <a:solidFill>
                  <a:srgbClr val="0000FF"/>
                </a:solidFill>
              </a:rPr>
              <a:t>ловит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643174" y="5929330"/>
            <a:ext cx="21510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0" dirty="0">
                <a:solidFill>
                  <a:srgbClr val="0000FF"/>
                </a:solidFill>
              </a:rPr>
              <a:t>спиливает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714612" y="1785926"/>
            <a:ext cx="17002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0" dirty="0">
                <a:solidFill>
                  <a:srgbClr val="0000FF"/>
                </a:solidFill>
              </a:rPr>
              <a:t>убивает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2571736" y="3500438"/>
            <a:ext cx="17573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0" dirty="0">
                <a:solidFill>
                  <a:srgbClr val="0000FF"/>
                </a:solidFill>
              </a:rPr>
              <a:t>срывает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714612" y="5072074"/>
            <a:ext cx="2419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0" dirty="0">
                <a:solidFill>
                  <a:srgbClr val="0000FF"/>
                </a:solidFill>
              </a:rPr>
              <a:t>сбрасывает</a:t>
            </a:r>
          </a:p>
        </p:txBody>
      </p:sp>
      <p:sp>
        <p:nvSpPr>
          <p:cNvPr id="5132" name="Line 12"/>
          <p:cNvSpPr>
            <a:spLocks noChangeShapeType="1"/>
          </p:cNvSpPr>
          <p:nvPr/>
        </p:nvSpPr>
        <p:spPr bwMode="auto">
          <a:xfrm flipV="1">
            <a:off x="1835150" y="2924175"/>
            <a:ext cx="720725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auto">
          <a:xfrm>
            <a:off x="2014538" y="3716338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34" name="Line 14"/>
          <p:cNvSpPr>
            <a:spLocks noChangeShapeType="1"/>
          </p:cNvSpPr>
          <p:nvPr/>
        </p:nvSpPr>
        <p:spPr bwMode="auto">
          <a:xfrm>
            <a:off x="1870075" y="3860800"/>
            <a:ext cx="720725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35" name="Line 15"/>
          <p:cNvSpPr>
            <a:spLocks noChangeShapeType="1"/>
          </p:cNvSpPr>
          <p:nvPr/>
        </p:nvSpPr>
        <p:spPr bwMode="auto">
          <a:xfrm>
            <a:off x="1943100" y="4292600"/>
            <a:ext cx="64770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auto">
          <a:xfrm>
            <a:off x="1798638" y="4365625"/>
            <a:ext cx="720725" cy="1655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2500298" y="4357694"/>
            <a:ext cx="22304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0" dirty="0">
                <a:solidFill>
                  <a:srgbClr val="0000FF"/>
                </a:solidFill>
              </a:rPr>
              <a:t>загрязняет</a:t>
            </a: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 flipV="1">
            <a:off x="1798638" y="2205038"/>
            <a:ext cx="792162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7" name="Picture 2" descr="G:\ПЕЧАТАТЬ к уроку\схема человек —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85926"/>
            <a:ext cx="1728703" cy="381442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26" grpId="0"/>
      <p:bldP spid="5127" grpId="0"/>
      <p:bldP spid="5128" grpId="0"/>
      <p:bldP spid="5130" grpId="0"/>
      <p:bldP spid="5132" grpId="0" animBg="1"/>
      <p:bldP spid="5133" grpId="0" animBg="1"/>
      <p:bldP spid="5134" grpId="0" animBg="1"/>
      <p:bldP spid="5135" grpId="0" animBg="1"/>
      <p:bldP spid="5136" grpId="0" animBg="1"/>
      <p:bldP spid="5129" grpId="0"/>
      <p:bldP spid="51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CC00"/>
                </a:solidFill>
              </a:rPr>
              <a:t>Что ещё делает человек в природе?</a:t>
            </a:r>
            <a:endParaRPr lang="ru-RU" dirty="0">
              <a:solidFill>
                <a:srgbClr val="00CC00"/>
              </a:solidFill>
            </a:endParaRPr>
          </a:p>
        </p:txBody>
      </p:sp>
      <p:pic>
        <p:nvPicPr>
          <p:cNvPr id="4" name="Picture 2" descr="G:\ПЕЧАТАТЬ к уроку\схема человек — коп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1785926"/>
            <a:ext cx="1728703" cy="3814421"/>
          </a:xfrm>
          <a:prstGeom prst="rect">
            <a:avLst/>
          </a:prstGeom>
          <a:noFill/>
        </p:spPr>
      </p:pic>
      <p:pic>
        <p:nvPicPr>
          <p:cNvPr id="2050" name="Picture 2" descr="G:\ПЕЧАТАТЬ к уроку\дети сажают дерево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1" y="2857496"/>
            <a:ext cx="1715831" cy="1714512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1" name="Picture 3" descr="G:\ПЕЧАТАТЬ к уроку\поливае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643446"/>
            <a:ext cx="1777777" cy="1888546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2" name="Picture 4" descr="G:\ПЕЧАТАТЬ к уроку\кормит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6986" y="3214686"/>
            <a:ext cx="1947792" cy="2000264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3" name="Picture 5" descr="G:\ПЕЧАТАТЬ к уроку\уборка мусор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40073" y="1071546"/>
            <a:ext cx="1817074" cy="1857388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4" name="Picture 6" descr="G:\ПЕЧАТАТЬ к уроку\корм зимой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1142984"/>
            <a:ext cx="1540753" cy="1500198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4786314" y="2643182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УБИРАЕТ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57752" y="3500438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ОХРАНЯЕТ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86314" y="4357694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ЗАЩИЩАЕТ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86314" y="5072074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УХАЖИВАЕТ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86314" y="1857364"/>
            <a:ext cx="1285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САЖАЕТ 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86314" y="1285860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ОЧИЩАЕТ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57752" y="5857892"/>
            <a:ext cx="1928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ВЫРАЩИВАЕТ</a:t>
            </a:r>
            <a:endParaRPr lang="ru-RU" sz="2000" b="1" dirty="0">
              <a:solidFill>
                <a:srgbClr val="002060"/>
              </a:solidFill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>
            <a:off x="6215074" y="1500174"/>
            <a:ext cx="1143008" cy="857256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endCxn id="10" idx="3"/>
          </p:cNvCxnSpPr>
          <p:nvPr/>
        </p:nvCxnSpPr>
        <p:spPr>
          <a:xfrm rot="10800000">
            <a:off x="6072198" y="2843238"/>
            <a:ext cx="1152532" cy="23783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 flipV="1">
            <a:off x="6143636" y="3286124"/>
            <a:ext cx="1071570" cy="35719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4" idx="1"/>
          </p:cNvCxnSpPr>
          <p:nvPr/>
        </p:nvCxnSpPr>
        <p:spPr>
          <a:xfrm rot="10800000" flipV="1">
            <a:off x="6357950" y="3693136"/>
            <a:ext cx="785818" cy="735995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6250793" y="4250537"/>
            <a:ext cx="1143008" cy="785818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16" idx="3"/>
          </p:cNvCxnSpPr>
          <p:nvPr/>
        </p:nvCxnSpPr>
        <p:spPr>
          <a:xfrm rot="5400000">
            <a:off x="6257924" y="4886350"/>
            <a:ext cx="1700251" cy="642942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0800000">
            <a:off x="6072198" y="2214554"/>
            <a:ext cx="1214446" cy="500066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Экология"/>
          <p:cNvPicPr>
            <a:picLocks noChangeAspect="1" noChangeArrowheads="1"/>
          </p:cNvPicPr>
          <p:nvPr/>
        </p:nvPicPr>
        <p:blipFill>
          <a:blip r:embed="rId2"/>
          <a:srcRect l="10779" t="6873" r="17699"/>
          <a:stretch>
            <a:fillRect/>
          </a:stretch>
        </p:blipFill>
        <p:spPr bwMode="auto">
          <a:xfrm>
            <a:off x="1857356" y="500042"/>
            <a:ext cx="50038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G:\ПЕЧАТАТЬ к уроку\схема человек —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142984"/>
            <a:ext cx="1728703" cy="3814421"/>
          </a:xfrm>
          <a:prstGeom prst="rect">
            <a:avLst/>
          </a:prstGeom>
          <a:noFill/>
        </p:spPr>
      </p:pic>
      <p:pic>
        <p:nvPicPr>
          <p:cNvPr id="6" name="Picture 2" descr="G:\ПЕЧАТАТЬ к уроку\схема человек —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1071546"/>
            <a:ext cx="1643074" cy="362547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7158" y="5429264"/>
            <a:ext cx="15001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ВРАГ </a:t>
            </a:r>
            <a:endParaRPr lang="ru-RU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7286644" y="5572140"/>
            <a:ext cx="15001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ДРУГ </a:t>
            </a:r>
            <a:endParaRPr lang="ru-RU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4071934" y="5857892"/>
            <a:ext cx="7143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?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12" name="Picture 6" descr="G:\ПЕЧАТАТЬ к уроку\корм зимой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4071942"/>
            <a:ext cx="1067709" cy="1039604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Picture 2" descr="G:\ПЕЧАТАТЬ к уроку\дети сажают дерев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4071942"/>
            <a:ext cx="1000901" cy="1000132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Picture 5" descr="G:\ПЕЧАТАТЬ к уроку\уборка мусор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4929198"/>
            <a:ext cx="978425" cy="1000132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" name="Picture 3" descr="G:\ПЕЧАТАТЬ к уроку\поливает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00232" y="2214554"/>
            <a:ext cx="941471" cy="1000132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6" name="Picture 4" descr="G:\ПЕЧАТАТЬ к уроку\кормит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86446" y="2143116"/>
            <a:ext cx="936190" cy="961410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Экология"/>
          <p:cNvPicPr>
            <a:picLocks noChangeAspect="1" noChangeArrowheads="1"/>
          </p:cNvPicPr>
          <p:nvPr/>
        </p:nvPicPr>
        <p:blipFill>
          <a:blip r:embed="rId2"/>
          <a:srcRect l="10779" t="6873" r="17699"/>
          <a:stretch>
            <a:fillRect/>
          </a:stretch>
        </p:blipFill>
        <p:spPr bwMode="auto">
          <a:xfrm>
            <a:off x="1857356" y="500042"/>
            <a:ext cx="5003800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G:\ПЕЧАТАТЬ к уроку\схема человек — копия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142984"/>
            <a:ext cx="1728703" cy="3814421"/>
          </a:xfrm>
          <a:prstGeom prst="rect">
            <a:avLst/>
          </a:prstGeom>
          <a:noFill/>
        </p:spPr>
      </p:pic>
      <p:pic>
        <p:nvPicPr>
          <p:cNvPr id="6" name="Picture 2" descr="G:\ПЕЧАТАТЬ к уроку\схема человек —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1071546"/>
            <a:ext cx="1643074" cy="362547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7158" y="5429264"/>
            <a:ext cx="15001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ВРАГ </a:t>
            </a:r>
            <a:endParaRPr lang="ru-RU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7286644" y="5572140"/>
            <a:ext cx="15001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ДРУГ </a:t>
            </a:r>
            <a:endParaRPr lang="ru-RU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3500430" y="5750004"/>
            <a:ext cx="292895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А ТЫ?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12" name="Picture 6" descr="G:\ПЕЧАТАТЬ к уроку\корм зимой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4071942"/>
            <a:ext cx="1067709" cy="1039604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Picture 2" descr="G:\ПЕЧАТАТЬ к уроку\дети сажают дерево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4071942"/>
            <a:ext cx="1000901" cy="1000132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Picture 5" descr="G:\ПЕЧАТАТЬ к уроку\уборка мусор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29058" y="4929198"/>
            <a:ext cx="978425" cy="1000132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5" name="Picture 3" descr="G:\ПЕЧАТАТЬ к уроку\поливает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00232" y="2214554"/>
            <a:ext cx="941471" cy="1000132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6" name="Picture 4" descr="G:\ПЕЧАТАТЬ к уроку\кормит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86446" y="2143116"/>
            <a:ext cx="936190" cy="961410"/>
          </a:xfrm>
          <a:prstGeom prst="ellipse">
            <a:avLst/>
          </a:prstGeom>
          <a:ln w="63500" cap="rnd">
            <a:solidFill>
              <a:srgbClr val="92D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8" name="TextBox 17"/>
          <p:cNvSpPr txBox="1"/>
          <p:nvPr/>
        </p:nvSpPr>
        <p:spPr>
          <a:xfrm>
            <a:off x="928662" y="142852"/>
            <a:ext cx="742955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ЧЕЛОВЕК  ПРИРОДЕ    ДРУГ  или   ВРАГ?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юбовь\Documents\126 фоны для презентаций\фон ряби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60" y="-9144"/>
            <a:ext cx="9131840" cy="686714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142984"/>
            <a:ext cx="7286676" cy="9286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7030A0"/>
                </a:solidFill>
              </a:rPr>
              <a:t>   </a:t>
            </a:r>
            <a:r>
              <a:rPr lang="ru-RU" sz="5400" b="1" dirty="0" smtClean="0">
                <a:solidFill>
                  <a:srgbClr val="FF0000"/>
                </a:solidFill>
              </a:rPr>
              <a:t>РАБОТА В ГРУППАХ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3643314"/>
            <a:ext cx="55721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/>
              <a:t>ГРУППА №1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G:\ПЕЧАТАТЬ к уроку\СИТУАЦИЯ 1 громкая музы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994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любовь\Documents\126 фоны для презентаций\фон ряби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60" y="-9144"/>
            <a:ext cx="9131840" cy="686714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142984"/>
            <a:ext cx="7286676" cy="9286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solidFill>
                  <a:srgbClr val="7030A0"/>
                </a:solidFill>
              </a:rPr>
              <a:t>   </a:t>
            </a:r>
            <a:r>
              <a:rPr lang="ru-RU" sz="5400" b="1" dirty="0" smtClean="0">
                <a:solidFill>
                  <a:srgbClr val="FF0000"/>
                </a:solidFill>
              </a:rPr>
              <a:t>РАБОТА В ГРУППАХ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57290" y="3643314"/>
            <a:ext cx="55721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/>
              <a:t>ГРУППА №2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G:\ПЕЧАТАТЬ к уроку\не трогай муравейники.jpg"/>
          <p:cNvPicPr>
            <a:picLocks noChangeAspect="1" noChangeArrowheads="1"/>
          </p:cNvPicPr>
          <p:nvPr/>
        </p:nvPicPr>
        <p:blipFill>
          <a:blip r:embed="rId2"/>
          <a:srcRect b="51172"/>
          <a:stretch>
            <a:fillRect/>
          </a:stretch>
        </p:blipFill>
        <p:spPr bwMode="auto">
          <a:xfrm>
            <a:off x="0" y="0"/>
            <a:ext cx="911316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79</Words>
  <Application>Microsoft Office PowerPoint</Application>
  <PresentationFormat>Экран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Учитель начальных классов Батищева Нина Александровна</vt:lpstr>
      <vt:lpstr>Подумай, почему исчезают многие растения и животные?</vt:lpstr>
      <vt:lpstr>Что ещё делает человек в природе?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окружающего мира  во 2б классе  УМК «Школа России»</dc:title>
  <dc:creator>любовь макарова</dc:creator>
  <cp:lastModifiedBy>USER</cp:lastModifiedBy>
  <cp:revision>28</cp:revision>
  <cp:lastPrinted>2019-11-28T13:48:02Z</cp:lastPrinted>
  <dcterms:created xsi:type="dcterms:W3CDTF">2015-12-04T19:30:23Z</dcterms:created>
  <dcterms:modified xsi:type="dcterms:W3CDTF">2019-12-26T16:33:09Z</dcterms:modified>
</cp:coreProperties>
</file>