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психомоторика\57a05432500a07.5514337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14651"/>
            <a:ext cx="6624736" cy="67192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психомоторика\Snowflake-Shape-Autumn-Winter-Gloves-kids-Knitting-Full-Finger-Double-Lay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0"/>
            <a:ext cx="6858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психомоторика\2207521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43500" cy="6858000"/>
          </a:xfrm>
          <a:prstGeom prst="rect">
            <a:avLst/>
          </a:prstGeom>
          <a:noFill/>
        </p:spPr>
      </p:pic>
      <p:pic>
        <p:nvPicPr>
          <p:cNvPr id="3" name="Рисунок 2" descr="96f45606dc7c8d45679a87babea1e9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1938" y="836712"/>
            <a:ext cx="3862062" cy="55172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Наталья\Desktop\психомоторика\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48680"/>
            <a:ext cx="8578836" cy="5404667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2699792" y="2780928"/>
            <a:ext cx="1368152" cy="1224136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2780928"/>
            <a:ext cx="3312368" cy="1080120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3347864" y="2708920"/>
            <a:ext cx="2592288" cy="1728192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H="1">
            <a:off x="6228184" y="2636912"/>
            <a:ext cx="1296144" cy="1656184"/>
          </a:xfrm>
          <a:prstGeom prst="straightConnector1">
            <a:avLst/>
          </a:prstGeom>
          <a:ln w="57150">
            <a:solidFill>
              <a:srgbClr val="002060"/>
            </a:solidFill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лья\Desktop\imgh8582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81688" y="0"/>
            <a:ext cx="498062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лья\Desktop\психомоторика\scrn_big_1.jpg"/>
          <p:cNvPicPr>
            <a:picLocks noChangeAspect="1" noChangeArrowheads="1"/>
          </p:cNvPicPr>
          <p:nvPr/>
        </p:nvPicPr>
        <p:blipFill>
          <a:blip r:embed="rId2" cstate="print"/>
          <a:srcRect l="49055" t="493" b="4507"/>
          <a:stretch>
            <a:fillRect/>
          </a:stretch>
        </p:blipFill>
        <p:spPr bwMode="auto">
          <a:xfrm>
            <a:off x="2627785" y="287006"/>
            <a:ext cx="4846166" cy="6382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</cp:revision>
  <dcterms:created xsi:type="dcterms:W3CDTF">2019-10-18T15:02:12Z</dcterms:created>
  <dcterms:modified xsi:type="dcterms:W3CDTF">2019-10-18T17:01:09Z</dcterms:modified>
</cp:coreProperties>
</file>