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18"/>
  </p:notesMasterIdLst>
  <p:sldIdLst>
    <p:sldId id="256" r:id="rId2"/>
    <p:sldId id="269" r:id="rId3"/>
    <p:sldId id="307" r:id="rId4"/>
    <p:sldId id="346" r:id="rId5"/>
    <p:sldId id="309" r:id="rId6"/>
    <p:sldId id="333" r:id="rId7"/>
    <p:sldId id="310" r:id="rId8"/>
    <p:sldId id="334" r:id="rId9"/>
    <p:sldId id="311" r:id="rId10"/>
    <p:sldId id="321" r:id="rId11"/>
    <p:sldId id="322" r:id="rId12"/>
    <p:sldId id="328" r:id="rId13"/>
    <p:sldId id="312" r:id="rId14"/>
    <p:sldId id="318" r:id="rId15"/>
    <p:sldId id="349" r:id="rId16"/>
    <p:sldId id="279" r:id="rId17"/>
  </p:sldIdLst>
  <p:sldSz cx="12192000" cy="6858000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A021"/>
    <a:srgbClr val="039ABD"/>
    <a:srgbClr val="159BFF"/>
    <a:srgbClr val="0091FE"/>
    <a:srgbClr val="33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66515" autoAdjust="0"/>
  </p:normalViewPr>
  <p:slideViewPr>
    <p:cSldViewPr snapToGrid="0">
      <p:cViewPr varScale="1">
        <p:scale>
          <a:sx n="59" d="100"/>
          <a:sy n="59" d="100"/>
        </p:scale>
        <p:origin x="-173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831005-3050-43BC-A7B6-7FA6481E6B45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3450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1800" cy="394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20238"/>
            <a:ext cx="2986088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677A0-FFB2-4A65-A0E7-B08B73BC9A1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17398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677A0-FFB2-4A65-A0E7-B08B73BC9A14}" type="slidenum">
              <a:rPr lang="ru-RU" smtClean="0"/>
              <a:pPr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2858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4677A0-FFB2-4A65-A0E7-B08B73BC9A14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5589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0747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1303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9329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3216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027684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70633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3730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398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21289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57818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1194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4611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3560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646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32377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8000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FF5DD-3023-4ADA-9DB7-228305024FF9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073F6C1-FC7F-4B57-B5EC-A97CFB613F9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997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424" y="1571776"/>
            <a:ext cx="9906604" cy="164630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мини-музея в детском саду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«Моя малая родина – Кузбасс»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8444" y="3552134"/>
            <a:ext cx="9857014" cy="2195524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Тюрина Л.В.;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</a:p>
          <a:p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Майер Ирина Сергеевна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Гребнева Ирина Владимировна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7815" y="424543"/>
            <a:ext cx="9301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№200</a:t>
            </a:r>
          </a:p>
          <a:p>
            <a:pPr algn="ctr"/>
            <a:r>
              <a:rPr lang="ru-RU" dirty="0" smtClean="0"/>
              <a:t>«Детский сад комбинированного вида»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14800" y="6041571"/>
            <a:ext cx="349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Кемерово 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4290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66" y="1285448"/>
            <a:ext cx="3846682" cy="3858051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7086" y="1091257"/>
            <a:ext cx="3477985" cy="43788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68004" y="390525"/>
            <a:ext cx="61976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 как место для творчества</a:t>
            </a:r>
            <a:endParaRPr lang="ru-RU" sz="28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8248" y="2269671"/>
            <a:ext cx="3568838" cy="411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6692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35216" y="0"/>
            <a:ext cx="8596668" cy="1016000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54A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как место для игры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3154" y="1616325"/>
            <a:ext cx="5691188" cy="44031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5800" y="928636"/>
            <a:ext cx="4754563" cy="577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46031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391719" cy="64168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экспонатов музея детьми и педагогами</a:t>
            </a:r>
            <a:endParaRPr lang="ru-RU" sz="28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312822" y="2141622"/>
            <a:ext cx="4740441" cy="33688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05535" y="1455822"/>
            <a:ext cx="3446045" cy="47404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0895" y="1455822"/>
            <a:ext cx="3741822" cy="474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45440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358346"/>
            <a:ext cx="8596668" cy="1087395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экспозиции по разделу 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«История Земли Кузнецкой»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581666"/>
            <a:ext cx="11128222" cy="453493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Макеты жилищ коренных народов Кузбасса.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Фигурки в национальных костюмах.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Сакральные предметы разных народов (куклы-обереги, тотемы, шаманский бубен, пояса).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Предметы быта, элементы одежды.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Картотека национальных орнаментов.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Фотовыставка  «Мы на Томской Писанице».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Дидактические игры «Расшифруй криптограмму»; «Собери русскую избу»,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пазлы «Собери орнамент» и др.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Лепбук «Кузбасс многонациональный».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Видеотека.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Библиотека художественной и научно-популярной литературы.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338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188927" y="1403950"/>
            <a:ext cx="5943600" cy="4114800"/>
          </a:xfrm>
          <a:prstGeom prst="rect">
            <a:avLst/>
          </a:prstGeom>
        </p:spPr>
      </p:pic>
      <p:pic>
        <p:nvPicPr>
          <p:cNvPr id="4" name="Picture 3" descr="E:\детский сад фото\IMG_20180319_1338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980214" y="489550"/>
            <a:ext cx="6678386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56663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672" y="963386"/>
            <a:ext cx="9324985" cy="58946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4672" y="195943"/>
            <a:ext cx="93249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Мини-музей «Кузбасс – моя малая родина» как итог работы по краеведению в детском саду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259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0216" y="0"/>
            <a:ext cx="6436895" cy="46189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Подводя итоги…</a:t>
            </a:r>
            <a:endParaRPr lang="ru-RU" sz="28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0628" y="641111"/>
            <a:ext cx="11576957" cy="600461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результате получили </a:t>
            </a:r>
          </a:p>
          <a:p>
            <a:pPr>
              <a:buNone/>
            </a:pPr>
            <a:r>
              <a:rPr lang="ru-RU" sz="88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endParaRPr lang="ru-RU" sz="88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познавательно-исследовательской деятельности по краеведению.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Проявили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и активность в различных видах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(презентации, труд в природе, экологические акции, выставки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рисунков, фотовыставки, макеты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                    Научились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полученные знания в продуктивных видах деятельности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Дети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имеют представления о природе, об истории освоения, о коренных народах Кузбасса, о знаменитых земляках, о социокультурных учреждениях города, о достопримечательностях (в соответствии с программным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содержанием)                                                                             </a:t>
            </a: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проектной деятельности с детьми и родителями по краеведению;</a:t>
            </a:r>
            <a:b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создания музея в детском саду;</a:t>
            </a:r>
            <a:b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родном крае;</a:t>
            </a:r>
            <a:b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 для дальнейшей работы по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краеведению.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80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                                                                                                                                               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Расширили свои представления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родном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крае.                                                                                 Получили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опыт сотрудничества  с детским садом, а также совместной образовательной творческой деятельности с детьми по краеведению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endParaRPr lang="ru-RU" sz="8000" b="1" dirty="0" smtClean="0"/>
          </a:p>
          <a:p>
            <a:pPr>
              <a:buNone/>
            </a:pPr>
            <a:endParaRPr lang="ru-RU" sz="8000" b="1" dirty="0"/>
          </a:p>
          <a:p>
            <a:pPr>
              <a:buNone/>
            </a:pPr>
            <a:endParaRPr lang="ru-RU" sz="8000" b="1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26572"/>
            <a:ext cx="9919909" cy="623022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r>
              <a:rPr lang="ru-RU" sz="2000" b="1" i="1" dirty="0">
                <a:solidFill>
                  <a:schemeClr val="accent2"/>
                </a:solidFill>
                <a:cs typeface="Aharoni" panose="02010803020104030203" pitchFamily="2" charset="-79"/>
              </a:rPr>
              <a:t>«Родина для человека – самое дорогое и священное, без чего человек перестает быть личностью» </a:t>
            </a:r>
          </a:p>
          <a:p>
            <a:pPr marL="0" indent="0">
              <a:buNone/>
            </a:pPr>
            <a:r>
              <a:rPr lang="ru-RU" sz="2000" b="1" dirty="0">
                <a:solidFill>
                  <a:schemeClr val="accent2"/>
                </a:solidFill>
              </a:rPr>
              <a:t>                                                            В.А. Сухомлинский</a:t>
            </a:r>
          </a:p>
          <a:p>
            <a:pPr marL="0" indent="0">
              <a:buNone/>
            </a:pPr>
            <a:endParaRPr lang="ru-RU" sz="2000" b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Патриотические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не возникают сами по себе. Это результат длительного целенаправленного воспитательного воздействия на человека, начиная с самого раннего возраста. </a:t>
            </a:r>
            <a:endParaRPr lang="ru-RU" sz="20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считаем, что именно в дошкольном возрасте начинает формироваться чувство патриотизма: любовь и привязанность к Родине, преданность ей, ответственность за неё, желание трудиться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её благо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беречь её богатства.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Базовым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этапом формирования у детей любви к Родине следует считать накопление ими социального опыта жизни в своём крае, приобщение к миру его культуры. Любовь к Отчизне начинается с любви к своей малой Родине - месту, где человек родился. 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1003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507067" y="272143"/>
            <a:ext cx="7766936" cy="870857"/>
          </a:xfrm>
        </p:spPr>
        <p:txBody>
          <a:bodyPr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мини-музея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6119" y="1275347"/>
            <a:ext cx="10503243" cy="5329989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1</a:t>
            </a:r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Экспозиции музея формируются в соответствии с разделами и темами программы по краеведению «Моя малая родина – Кузбасс», разработанной педагогами МБДОУ №200 «Детский сад комбинированного вида», каждый раздел программы имеет свои задачи, свое образовательное содержание, свои особенности организации образовательной деятельности.</a:t>
            </a:r>
          </a:p>
          <a:p>
            <a:pPr algn="just"/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Главная особенность мини-музея в детском саду - интерактивность. </a:t>
            </a:r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экспонаты мини-музея доступны детям для ознакомления, исследования и игры</a:t>
            </a:r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основе, собранных в музее материалов дети могут изучать свойства предметов, явлений, проводить опыты и эксперименты, конструировать и т.д.</a:t>
            </a:r>
          </a:p>
          <a:p>
            <a:pPr algn="just"/>
            <a:r>
              <a:rPr lang="ru-RU" sz="29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Музей существует в изменяющихся границах: он может существовать как центр краеведческой деятельности, а может занимать пространство всей группы, когда, например, проходит мастер-класс или игры по теме . </a:t>
            </a:r>
          </a:p>
          <a:p>
            <a:pPr algn="just"/>
            <a:r>
              <a:rPr lang="ru-RU" sz="29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Образовательная деятельность в рамках музея ведется в видах и формах  деятельности, соответствующих возрастным особенностям детей дошкольного возраста: игра, </a:t>
            </a:r>
          </a:p>
          <a:p>
            <a:pPr algn="just"/>
            <a:endParaRPr lang="ru-RU" sz="29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6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105109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197" y="217714"/>
            <a:ext cx="11291509" cy="61504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по разделу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«Природа Кузбасса»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441" y="679339"/>
            <a:ext cx="11601151" cy="21781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основ экологического мировоззрения у детей,  воспитание  эмоционально-ценностного отношения к природе.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о природе родного края.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положительного социального опыта экологической и краеведческой деятельности.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 к окружающему миру.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197" y="2927199"/>
            <a:ext cx="10916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работы по разделу </a:t>
            </a:r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Земли Кузнецкой»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6441" y="3458563"/>
            <a:ext cx="10210800" cy="1883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представлений детей об истории родного края.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толерантности к людям других национальностей.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познавательной сферы детей.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познавательного интереса, творчества, воображения.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75977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419" y="345990"/>
            <a:ext cx="8596668" cy="58076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разделу «Природа Кузбасса»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52616"/>
            <a:ext cx="10826807" cy="56896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прогулки, наблюдения в природе, сбор гербария, коллекции семян,  экологические акции («Покормите птиц зимой», «Подари птице домик», «Поможем нашим зеленым друзьям»), дидактические и подвижные игры, труд в природе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Инвентаризация зеленой зоны детского сада, составление карты «Зеленые сокровища нашего детского сада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Художественно-творческая деятельность с природным материалом, рисование, лепка. Сочинение сказок и рассказов на экологические темы.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фотовыставки, конкурса экологических плакатов с родителями.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 в ходе реализации педагогического мини-проекта «Красная книга Кузбасса».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и научно-популярной литературы, рассматривание альбомов и фотографий.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с детьми по теме «Правила поведения в природе», «Почему растения – это наши зеленые друзья», «Как природа может помочь человеку в беде», просмотр презентаций «Зеленое богатство Кузбасса», «Реки и озера Кузбасса», «Мир животных Кузбасса».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«Люби и знай свой родной край».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3985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4643" y="1019169"/>
            <a:ext cx="2803357" cy="18399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89548" y="823130"/>
            <a:ext cx="2881276" cy="20360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40229" y="310243"/>
            <a:ext cx="10248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«Красной книги Кузбасса»</a:t>
            </a:r>
            <a:endParaRPr lang="ru-RU" sz="24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695" y="3270165"/>
            <a:ext cx="4692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54A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фотоколлажей «Мой родной край»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89548" y="3970422"/>
            <a:ext cx="3693694" cy="255427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71411" y="3244334"/>
            <a:ext cx="58714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гербария, книжек-малышек о природе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7227" y="3670274"/>
            <a:ext cx="4748689" cy="28544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15664" y="275008"/>
            <a:ext cx="4127157" cy="285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58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422" y="609600"/>
            <a:ext cx="9366420" cy="680357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экспозиции по разделу  «Природа Кузбасса»</a:t>
            </a:r>
            <a:endParaRPr lang="ru-RU" sz="28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346" y="1544595"/>
            <a:ext cx="11125935" cy="4908575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Карта зелёной зоны детского сада.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Альбомы: «Экологическая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тропа», «Зеленое богатство Кузбасса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Дидактические игры «С какой ветки детка»; «Перышко» и др.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Гербарий растений, коллекция семян, поделки из природного материала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Макеты ландшафтов Кузбасса.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Детская Красная книга Кузбасса.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Альбом фотоколлажей «Мой край родной», набор фотографий.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Картотека стихов о природе Кузбасса.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Видеотека.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Библиотека художественной и научно-популярной литературы.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220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0170" y="3089142"/>
            <a:ext cx="3664473" cy="24320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06187" y="296562"/>
            <a:ext cx="3548456" cy="23624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187" y="5762267"/>
            <a:ext cx="4653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с фотографиями и рассказами детей о любимых местах отдыха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30206" y="1123525"/>
            <a:ext cx="6174152" cy="427865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63999" y="513166"/>
            <a:ext cx="6135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экспозиции по теме «Зеленое богатство Кузбасса»</a:t>
            </a:r>
          </a:p>
        </p:txBody>
      </p:sp>
    </p:spTree>
    <p:extLst>
      <p:ext uri="{BB962C8B-B14F-4D97-AF65-F5344CB8AC3E}">
        <p14:creationId xmlns:p14="http://schemas.microsoft.com/office/powerpoint/2010/main" xmlns="" val="272110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059" y="609600"/>
            <a:ext cx="9341709" cy="642257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разделу «История Земли Кузнецкой»</a:t>
            </a:r>
            <a:endParaRPr lang="ru-RU" sz="28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51857"/>
            <a:ext cx="9925352" cy="517071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видеоматериалов (презентаций, видеофильмов).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и научно-популярной литературы.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 исследование экспонатов мини-музея (в том числе изготовление совместно с родителями макетов).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и подгрупповые занятия по рабочей тетради.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и подгрупповые занятия по лепбуку.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фотовыставки с родителями «Наша Томская Писаница».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досуг на основе малых фольклорных форм народов Кузбасса «Красное словцо».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фольклорные игры.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Мастерская по изготовлению кукол-оберегов и других экспонатов музея.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мини-экспозиции «Славянские куклы», «Русская матрешка».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мини-музея детям старшей группы(дети самостоятельно рассказывали о каждом экспонате музея).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238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3021</TotalTime>
  <Words>942</Words>
  <Application>Microsoft Office PowerPoint</Application>
  <PresentationFormat>Произвольный</PresentationFormat>
  <Paragraphs>98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Опыт работы по созданию мини-музея в детском саду «Моя малая родина – Кузбасс»</vt:lpstr>
      <vt:lpstr>Слайд 2</vt:lpstr>
      <vt:lpstr>Особенности организации мини-музея  в детском саду</vt:lpstr>
      <vt:lpstr>Основные направления работы по разделу  «Природа Кузбасса»</vt:lpstr>
      <vt:lpstr>Формы работы по разделу «Природа Кузбасса»</vt:lpstr>
      <vt:lpstr>Слайд 6</vt:lpstr>
      <vt:lpstr>Содержание экспозиции по разделу  «Природа Кузбасса»</vt:lpstr>
      <vt:lpstr>Слайд 8</vt:lpstr>
      <vt:lpstr>Формы работы по разделу «История Земли Кузнецкой»</vt:lpstr>
      <vt:lpstr>Слайд 10</vt:lpstr>
      <vt:lpstr>Музей как место для игры</vt:lpstr>
      <vt:lpstr>Презентация экспонатов музея детьми и педагогами</vt:lpstr>
      <vt:lpstr>Содержание экспозиции по разделу   «История Земли Кузнецкой»</vt:lpstr>
      <vt:lpstr>Слайд 14</vt:lpstr>
      <vt:lpstr>Слайд 15</vt:lpstr>
      <vt:lpstr>Подводя итоги…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Детско-родительский проект по краеведению «Мой сибирский край»</dc:title>
  <dc:creator>1</dc:creator>
  <cp:lastModifiedBy>555</cp:lastModifiedBy>
  <cp:revision>213</cp:revision>
  <cp:lastPrinted>2019-03-27T08:05:19Z</cp:lastPrinted>
  <dcterms:created xsi:type="dcterms:W3CDTF">2016-05-02T09:35:44Z</dcterms:created>
  <dcterms:modified xsi:type="dcterms:W3CDTF">2019-12-26T02:53:06Z</dcterms:modified>
</cp:coreProperties>
</file>