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12/26/2019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m.wikipedia.org/wiki/World_Heritage_Site" TargetMode="External"/><Relationship Id="rId2" Type="http://schemas.openxmlformats.org/officeDocument/2006/relationships/hyperlink" Target="https://en.m.wikipedia.org/wiki/Historic_Centre_of_Saint_Petersburg_and_Related_Groups_of_Monumen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m.wikipedia.org/wiki/Art_museum" TargetMode="External"/><Relationship Id="rId2" Type="http://schemas.openxmlformats.org/officeDocument/2006/relationships/hyperlink" Target="https://en.m.wikipedia.org/wiki/Hermitage_Museu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en.m.wikipedia.org/wiki/Winter_Palace" TargetMode="External"/><Relationship Id="rId3" Type="http://schemas.openxmlformats.org/officeDocument/2006/relationships/hyperlink" Target="https://en.m.wikipedia.org/wiki/Old_Saint_Petersburg_Stock_Exchange_and_Rostral_Columns" TargetMode="External"/><Relationship Id="rId7" Type="http://schemas.openxmlformats.org/officeDocument/2006/relationships/hyperlink" Target="https://en.m.wikipedia.org/wiki/Palace_Embankment" TargetMode="External"/><Relationship Id="rId2" Type="http://schemas.openxmlformats.org/officeDocument/2006/relationships/hyperlink" Target="https://en.m.wikipedia.org/wiki/Neva_Riv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m.wikipedia.org/wiki/Trinity_Bridge_(Saint_Petersburg)" TargetMode="External"/><Relationship Id="rId5" Type="http://schemas.openxmlformats.org/officeDocument/2006/relationships/hyperlink" Target="https://en.m.wikipedia.org/wiki/Peter_and_Paul_Fortress" TargetMode="External"/><Relationship Id="rId4" Type="http://schemas.openxmlformats.org/officeDocument/2006/relationships/hyperlink" Target="https://en.m.wikipedia.org/wiki/River_Neva" TargetMode="Externa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m.wikipedia.org/wiki/POWs" TargetMode="External"/><Relationship Id="rId2" Type="http://schemas.openxmlformats.org/officeDocument/2006/relationships/hyperlink" Target="https://en.m.wikipedia.org/wiki/Serfdo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en.m.wikipedia.org/wiki/Alexander_Danilovich_Menshiko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9A777-E3ED-9049-AA8A-8D6D895843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St. Petersburg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50C1B3F-6FC1-8543-9D7F-AC4FCE6237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3103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F4C714-4900-8549-B6AC-B91726566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Cultural Capital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166FE5-9CEE-A143-8848-2929D528DF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Saint Petersburg is often considered Russia's cultural capital.</a:t>
            </a:r>
            <a:r>
              <a:rPr lang="en-US" b="0" i="0" baseline="30000">
                <a:solidFill>
                  <a:srgbClr val="6B4BA1"/>
                </a:solidFill>
                <a:effectLst/>
                <a:latin typeface="inherit"/>
              </a:rPr>
              <a:t> 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The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Historic Centre of Saint Petersburg and Related Groups of Monuments"/>
              </a:rPr>
              <a:t>Historic Centre of Saint Petersburg and Related Groups of Monuments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 constitute a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World Heritage Site"/>
              </a:rPr>
              <a:t>UNESCO World Heritage Site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.</a:t>
            </a:r>
          </a:p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9658C71-0BF7-8743-BE0E-7BC362D58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068408"/>
            <a:ext cx="4449948" cy="296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78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CE500-F12A-384E-BA7A-920A71947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Hermitage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9B55822-A229-DA40-AFCA-E0A1D3A107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Saint Petersburg is home to the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Hermitage Museum"/>
              </a:rPr>
              <a:t>Hermitage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, one of the largest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Art museum"/>
              </a:rPr>
              <a:t>art museums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 in the world.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B371533-FC2F-8744-A729-4057D4401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2642294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749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797422-0AF0-F34E-88F0-D6B7DB681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Geofraphy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2FAD86-1E06-6E42-BD1D-68C71E5D3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The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Neva River"/>
              </a:rPr>
              <a:t>Neva River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 flows through much of the centre of the city. Left – the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Old Saint Petersburg Stock Exchange and Rostral Columns"/>
              </a:rPr>
              <a:t>Spit of Vasilievsky Island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, center –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4" tooltip="River Neva"/>
              </a:rPr>
              <a:t>River Neva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,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5" tooltip="Peter and Paul Fortress"/>
              </a:rPr>
              <a:t>Peter and Paul Fortress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 and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6" tooltip="Trinity Bridge (Saint Petersburg)"/>
              </a:rPr>
              <a:t>Trinity Bridge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, right –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7" tooltip="Palace Embankment"/>
              </a:rPr>
              <a:t>Palace Embankment</a:t>
            </a:r>
            <a:r>
              <a:rPr lang="en-US" b="0" i="0">
                <a:solidFill>
                  <a:srgbClr val="54595D"/>
                </a:solidFill>
                <a:effectLst/>
                <a:latin typeface="-apple-system"/>
              </a:rPr>
              <a:t> with the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8" tooltip="Winter Palace"/>
              </a:rPr>
              <a:t>Winter Palace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EBA0FC0-6C59-234A-9432-2163C98646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782" y="3748149"/>
            <a:ext cx="10277418" cy="173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50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2A6C8-BE18-C44A-A0DB-2819212B03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History 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9F68D8-609F-6C4B-BD12-FC1D61AF6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buNone/>
            </a:pPr>
            <a:endParaRPr lang="en-US" b="0" i="0">
              <a:solidFill>
                <a:srgbClr val="222222"/>
              </a:solidFill>
              <a:effectLst/>
              <a:latin typeface="-apple-system"/>
            </a:endParaRPr>
          </a:p>
          <a:p>
            <a:pPr fontAlgn="base"/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At the end of the 17th century, Peter the Great, who was interested in seafaring and maritime affairs, wanted Russia to gain a seaport to trade with the rest of Europe.</a:t>
            </a:r>
          </a:p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BB1CA66-618A-A944-BDEB-A1D88B5728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321" y="3429000"/>
            <a:ext cx="4363358" cy="290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75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97D81D-F2BF-2C4E-B778-9109EA1F3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C6F0BB-79D2-6F4E-85DF-BB7042227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The city was built by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2" tooltip="Serfdom"/>
              </a:rPr>
              <a:t>conscripted peasants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 from all over Russia; a number of Swedish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3" tooltip="POWs"/>
              </a:rPr>
              <a:t>prisoners of war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were also involved in some years under the supervision of </a:t>
            </a:r>
            <a:r>
              <a:rPr lang="en-US" b="0" i="0" u="none" strike="noStrike">
                <a:solidFill>
                  <a:srgbClr val="6B4BA1"/>
                </a:solidFill>
                <a:effectLst/>
                <a:latin typeface="-apple-system"/>
                <a:hlinkClick r:id="rId4" tooltip="Alexander Danilovich Menshikov"/>
              </a:rPr>
              <a:t>Alexander Menshikov</a:t>
            </a:r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5176191-B5C6-BE48-88F4-C6346F3A85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3396" y="2846933"/>
            <a:ext cx="3023424" cy="373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55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06BBA-16E2-E34A-941B-2E8F9A1D7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r>
              <a:rPr lang="en-US"/>
              <a:t>Dramatic Theatre.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798007-87F2-754A-AEF9-3229CD0AA5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>
                <a:solidFill>
                  <a:srgbClr val="222222"/>
                </a:solidFill>
                <a:effectLst/>
                <a:latin typeface="-apple-system"/>
              </a:rPr>
              <a:t>St Petersuburg has a number of dramatic theatres and drama schools. These include the Student Theatre on Mokhovaya street. 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592B33D-2D49-6043-96D6-E692717A4C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6562" y="2975984"/>
            <a:ext cx="5738875" cy="323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13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30AE2-11E2-B945-BC4D-2D01542DD0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end 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3D62F1-66C3-834D-A6A1-12E8E82268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T</a:t>
            </a:r>
            <a:r>
              <a:rPr lang="en-US" smtClean="0"/>
              <a:t>hank </a:t>
            </a:r>
            <a:r>
              <a:rPr lang="en-US"/>
              <a:t>you for your attention.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BFECC2-0650-7043-8BE2-74AAB67CD2F9}"/>
              </a:ext>
            </a:extLst>
          </p:cNvPr>
          <p:cNvSpPr txBox="1"/>
          <p:nvPr/>
        </p:nvSpPr>
        <p:spPr>
          <a:xfrm>
            <a:off x="5184074" y="2512126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823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Широкоэкранный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-apple-system</vt:lpstr>
      <vt:lpstr>Century Gothic</vt:lpstr>
      <vt:lpstr>Garamond</vt:lpstr>
      <vt:lpstr>inherit</vt:lpstr>
      <vt:lpstr>Савон</vt:lpstr>
      <vt:lpstr>St. Petersburg</vt:lpstr>
      <vt:lpstr>Cultural Capital</vt:lpstr>
      <vt:lpstr>Hermitage</vt:lpstr>
      <vt:lpstr>Geofraphy</vt:lpstr>
      <vt:lpstr>History </vt:lpstr>
      <vt:lpstr>Презентация PowerPoint</vt:lpstr>
      <vt:lpstr>Dramatic Theatre.</vt:lpstr>
      <vt:lpstr>The end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St. Petersburg</dc:title>
  <dc:creator>Неизвестный пользователь</dc:creator>
  <cp:lastModifiedBy>Учитель</cp:lastModifiedBy>
  <cp:revision>3</cp:revision>
  <dcterms:created xsi:type="dcterms:W3CDTF">2019-10-08T18:52:10Z</dcterms:created>
  <dcterms:modified xsi:type="dcterms:W3CDTF">2019-12-26T07:35:55Z</dcterms:modified>
</cp:coreProperties>
</file>