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89" r:id="rId3"/>
    <p:sldId id="285" r:id="rId4"/>
    <p:sldId id="286" r:id="rId5"/>
    <p:sldId id="276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71" r:id="rId14"/>
    <p:sldId id="274" r:id="rId15"/>
    <p:sldId id="28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4702" autoAdjust="0"/>
  </p:normalViewPr>
  <p:slideViewPr>
    <p:cSldViewPr snapToGrid="0">
      <p:cViewPr varScale="1">
        <p:scale>
          <a:sx n="85" d="100"/>
          <a:sy n="85" d="100"/>
        </p:scale>
        <p:origin x="-78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3066"/>
    </p:cViewPr>
  </p:sorterViewPr>
  <p:notesViewPr>
    <p:cSldViewPr snapToGrid="0">
      <p:cViewPr varScale="1">
        <p:scale>
          <a:sx n="92" d="100"/>
          <a:sy n="92" d="100"/>
        </p:scale>
        <p:origin x="-18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7773C-90C2-4091-A7D9-4D4B8A2F33C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3A154-6DE1-4858-887A-77601081A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35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91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93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663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06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52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81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904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72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624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470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2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536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285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17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62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00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24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9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28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571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81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4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66D61-7E57-42A7-A663-2716E5F379C0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FC41-0A30-4C5D-803E-9CEB9788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5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A6375-0FB6-4471-A4CA-7C4784CBAA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EBAF-3AFB-4F1C-981F-C2E30BF518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60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33891" y="450690"/>
            <a:ext cx="7158361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 smtClean="0"/>
              <a:t>Тренинг для педагогов</a:t>
            </a:r>
            <a:endParaRPr lang="ru-RU" sz="5400" b="1" dirty="0"/>
          </a:p>
          <a:p>
            <a:endParaRPr lang="ru-RU" sz="3200" b="1" dirty="0">
              <a:solidFill>
                <a:prstClr val="black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8" b="98841" l="3692" r="969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299" y="606179"/>
            <a:ext cx="3966313" cy="55429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36524" y="1651364"/>
            <a:ext cx="8655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i="1" dirty="0">
                <a:solidFill>
                  <a:srgbClr val="FFFF00"/>
                </a:solidFill>
              </a:rPr>
              <a:t>«</a:t>
            </a:r>
            <a:r>
              <a:rPr lang="ru-RU" sz="8000" b="1" i="1" dirty="0">
                <a:solidFill>
                  <a:srgbClr val="FFFF00"/>
                </a:solidFill>
              </a:rPr>
              <a:t>ЙОГА ДЛЯ ВСЕХ</a:t>
            </a:r>
            <a:r>
              <a:rPr lang="ru-RU" sz="9600" b="1" i="1" dirty="0">
                <a:solidFill>
                  <a:srgbClr val="FFFF0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65072" y="431317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3200" b="1" dirty="0" smtClean="0"/>
              <a:t>Подготовила: </a:t>
            </a:r>
            <a:endParaRPr lang="ru-RU" sz="3200" b="1" dirty="0"/>
          </a:p>
          <a:p>
            <a:pPr lvl="0" algn="r"/>
            <a:r>
              <a:rPr lang="ru-RU" sz="1600" b="1" dirty="0"/>
              <a:t>воспитатель </a:t>
            </a:r>
          </a:p>
          <a:p>
            <a:pPr lvl="0" algn="r"/>
            <a:r>
              <a:rPr lang="ru-RU" sz="1600" b="1" dirty="0"/>
              <a:t>Янтурина Рина </a:t>
            </a:r>
            <a:r>
              <a:rPr lang="ru-RU" sz="1600" b="1" dirty="0" smtClean="0"/>
              <a:t>Фаритовна</a:t>
            </a:r>
          </a:p>
          <a:p>
            <a:pPr lvl="0" algn="r"/>
            <a:r>
              <a:rPr lang="ru-RU" sz="1600" b="1" dirty="0" smtClean="0"/>
              <a:t>МБДОУ ЦРР Д/С №51 г. </a:t>
            </a:r>
            <a:r>
              <a:rPr lang="ru-RU" sz="1600" b="1" dirty="0" err="1" smtClean="0"/>
              <a:t>Озёрск</a:t>
            </a:r>
            <a:r>
              <a:rPr lang="ru-RU" sz="1600" b="1" dirty="0" smtClean="0"/>
              <a:t>, </a:t>
            </a:r>
          </a:p>
          <a:p>
            <a:pPr lvl="0" algn="r"/>
            <a:r>
              <a:rPr lang="ru-RU" sz="1600" b="1" dirty="0" smtClean="0"/>
              <a:t>Челябинская область, 2018 г.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0794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2316" y="2551837"/>
            <a:ext cx="8057073" cy="42787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7698" y="248584"/>
            <a:ext cx="10541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Поза </a:t>
            </a:r>
            <a:r>
              <a:rPr lang="ru-RU" sz="2400" b="1" dirty="0">
                <a:solidFill>
                  <a:srgbClr val="FFFF00"/>
                </a:solidFill>
              </a:rPr>
              <a:t>«</a:t>
            </a:r>
            <a:r>
              <a:rPr lang="ru-RU" sz="2400" b="1" dirty="0" smtClean="0">
                <a:solidFill>
                  <a:srgbClr val="FFFF00"/>
                </a:solidFill>
              </a:rPr>
              <a:t>Сердитой кошки»</a:t>
            </a:r>
            <a:r>
              <a:rPr lang="ru-RU" sz="2400" b="1" dirty="0" smtClean="0"/>
              <a:t>: </a:t>
            </a:r>
            <a:r>
              <a:rPr lang="ru-RU" sz="2400" b="1" i="1" dirty="0" err="1"/>
              <a:t>И.п</a:t>
            </a:r>
            <a:r>
              <a:rPr lang="ru-RU" sz="2400" b="1" i="1" dirty="0"/>
              <a:t>., то же. Голову опустить, а спину прогнуть плавно вверх. Внимание- позвоночник. Дыхание произвольное. Думайте, что ваша спина сильная, крепкая, позвоночник гибкий. Оставайтесь в этом положении 10-15 секунд. Затем плавно переходите к следующему варианту позы.</a:t>
            </a:r>
          </a:p>
        </p:txBody>
      </p:sp>
    </p:spTree>
    <p:extLst>
      <p:ext uri="{BB962C8B-B14F-4D97-AF65-F5344CB8AC3E}">
        <p14:creationId xmlns:p14="http://schemas.microsoft.com/office/powerpoint/2010/main" val="61428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756" y="3010619"/>
            <a:ext cx="9565453" cy="38473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849" y="185816"/>
            <a:ext cx="108951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Поза </a:t>
            </a:r>
            <a:r>
              <a:rPr lang="ru-RU" sz="2400" b="1" dirty="0">
                <a:solidFill>
                  <a:srgbClr val="FFFF00"/>
                </a:solidFill>
              </a:rPr>
              <a:t>«</a:t>
            </a:r>
            <a:r>
              <a:rPr lang="ru-RU" sz="2400" b="1" dirty="0" smtClean="0">
                <a:solidFill>
                  <a:srgbClr val="FFFF00"/>
                </a:solidFill>
              </a:rPr>
              <a:t>Ласковой кошки»</a:t>
            </a:r>
            <a:r>
              <a:rPr lang="ru-RU" sz="2400" b="1" dirty="0" smtClean="0"/>
              <a:t>: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000" b="1" i="1" dirty="0" err="1"/>
              <a:t>И.п</a:t>
            </a:r>
            <a:r>
              <a:rPr lang="ru-RU" sz="2000" b="1" i="1" dirty="0"/>
              <a:t>., то же. Медленно наклоняя корпус, положите предплечья на пол, локтями в стороны. Подбородок опустить на кисти рук. Грудную клетку максимально прижать к полу, спину плавно прогнуть. Бедра при этом должны быть перпендикулярны полу. Внимание- позвоночник. Дыхание спокойное, вдыхая медленно, посылайте струю воздуха по позвоночнику сверху вниз. Это упражнение можно выполнять и с вытянутыми вперед руками. При этом лбом касайтесь пола. Удерживайте позу 10-15 секунд. Затем отдохните, лежа на животе, пока не пройдет напряжение мышц.</a:t>
            </a:r>
          </a:p>
        </p:txBody>
      </p:sp>
    </p:spTree>
    <p:extLst>
      <p:ext uri="{BB962C8B-B14F-4D97-AF65-F5344CB8AC3E}">
        <p14:creationId xmlns:p14="http://schemas.microsoft.com/office/powerpoint/2010/main" val="21074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046" y="871268"/>
            <a:ext cx="4520242" cy="54950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72023" y="1369063"/>
            <a:ext cx="60269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    Поза </a:t>
            </a:r>
            <a:r>
              <a:rPr lang="ru-RU" sz="2800" b="1" dirty="0">
                <a:solidFill>
                  <a:srgbClr val="FFFF00"/>
                </a:solidFill>
              </a:rPr>
              <a:t>«Горы</a:t>
            </a:r>
            <a:r>
              <a:rPr lang="ru-RU" sz="2800" b="1" dirty="0" smtClean="0">
                <a:solidFill>
                  <a:srgbClr val="FFFF00"/>
                </a:solidFill>
              </a:rPr>
              <a:t>» </a:t>
            </a:r>
          </a:p>
          <a:p>
            <a:endParaRPr lang="ru-RU" sz="2000" b="1" i="1" dirty="0"/>
          </a:p>
          <a:p>
            <a:r>
              <a:rPr lang="ru-RU" sz="2400" b="1" i="1" dirty="0" smtClean="0"/>
              <a:t>  Улучшает </a:t>
            </a:r>
            <a:r>
              <a:rPr lang="ru-RU" sz="2400" b="1" i="1" dirty="0"/>
              <a:t>кровообращение позвоночника, подвижность плечевого суставов, увеличивает объем грудной клетки</a:t>
            </a:r>
            <a:r>
              <a:rPr lang="ru-RU" sz="2400" b="1" i="1" dirty="0" smtClean="0"/>
              <a:t>.</a:t>
            </a:r>
            <a:br>
              <a:rPr lang="ru-RU" sz="2400" b="1" i="1" dirty="0" smtClean="0"/>
            </a:br>
            <a:r>
              <a:rPr lang="ru-RU" sz="2400" b="1" i="1" dirty="0" smtClean="0"/>
              <a:t>    </a:t>
            </a:r>
            <a:r>
              <a:rPr lang="ru-RU" sz="2400" b="1" i="1" dirty="0"/>
              <a:t>Сидя на коленях, соедините руки в замок над головой. Выверните кисти ладонями вверх, и как следует, потянитесь к потолку. Спина прямая. Чувствуйте, как ваш позвоночник растет, вытягивается вверх. Разверните грудную клетку, шею не напрягайте, дыхание спокойное.</a:t>
            </a:r>
          </a:p>
        </p:txBody>
      </p:sp>
    </p:spTree>
    <p:extLst>
      <p:ext uri="{BB962C8B-B14F-4D97-AF65-F5344CB8AC3E}">
        <p14:creationId xmlns:p14="http://schemas.microsoft.com/office/powerpoint/2010/main" val="10776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298" y="448574"/>
            <a:ext cx="5556218" cy="60298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07834" y="893181"/>
            <a:ext cx="54346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</a:t>
            </a:r>
            <a:r>
              <a:rPr lang="ru-RU" sz="2400" b="1" dirty="0" smtClean="0"/>
              <a:t>Поза </a:t>
            </a:r>
            <a:r>
              <a:rPr lang="ru-RU" sz="2400" b="1" dirty="0">
                <a:solidFill>
                  <a:srgbClr val="FFFF00"/>
                </a:solidFill>
              </a:rPr>
              <a:t>«Бриллиант</a:t>
            </a:r>
            <a:r>
              <a:rPr lang="ru-RU" sz="2400" b="1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</a:t>
            </a:r>
            <a:r>
              <a:rPr lang="ru-RU" sz="2000" b="1" i="1" dirty="0" smtClean="0"/>
              <a:t>Развивает </a:t>
            </a:r>
            <a:r>
              <a:rPr lang="ru-RU" sz="2000" b="1" i="1" dirty="0"/>
              <a:t>гибкость ступней, коленных суставов, помогает работе сердца</a:t>
            </a:r>
            <a:r>
              <a:rPr lang="ru-RU" sz="2000" b="1" i="1" dirty="0" smtClean="0"/>
              <a:t>.</a:t>
            </a:r>
            <a:br>
              <a:rPr lang="ru-RU" sz="2000" b="1" i="1" dirty="0" smtClean="0"/>
            </a:br>
            <a:r>
              <a:rPr lang="ru-RU" sz="2000" b="1" i="1" dirty="0" smtClean="0"/>
              <a:t>   Сесть </a:t>
            </a:r>
            <a:r>
              <a:rPr lang="ru-RU" sz="2000" b="1" i="1" dirty="0"/>
              <a:t>на пятки, колени вместе, спину держать прямо. Руки положить на бедра, соединив большой и указательные пальцы (символ концентрации внимания). Дыхание спокойное. Думайте о положительных качествах, которые хотите в себе развить. Само название позы «бриллиант» - прекрасный камень, сверкающий, притягивающий взгляд, - вызывает у вас ощущение красоты, спокойствия, уверенности в своих силах. Удержите позу 20-30 секунд, затем посидите на корточках, давая отдохнуть голеностопному </a:t>
            </a:r>
            <a:r>
              <a:rPr lang="ru-RU" sz="2000" b="1" i="1" dirty="0" smtClean="0"/>
              <a:t>суставу.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80037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3211" y="416717"/>
            <a:ext cx="943707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/>
              <a:t>«Возможно Вы не сможете контролировать весь мир, но Вы можете научиться контролировать свой внутренний мир через </a:t>
            </a:r>
            <a:r>
              <a:rPr lang="ru-RU" sz="4800" b="1" i="1" dirty="0" smtClean="0"/>
              <a:t>йогу»                           							Миридху</a:t>
            </a:r>
          </a:p>
          <a:p>
            <a:pPr algn="r"/>
            <a:endParaRPr lang="ru-RU" sz="4800" b="1" i="1" dirty="0" smtClean="0"/>
          </a:p>
          <a:p>
            <a:pPr algn="ctr"/>
            <a:r>
              <a:rPr lang="ru-RU" sz="4800" b="1" i="1" dirty="0" smtClean="0">
                <a:solidFill>
                  <a:srgbClr val="FFFF00"/>
                </a:solidFill>
              </a:rPr>
              <a:t>Спасибо за внимание!</a:t>
            </a:r>
          </a:p>
          <a:p>
            <a:endParaRPr lang="ru-RU" sz="4800" b="1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0191" y="1544715"/>
            <a:ext cx="3047625" cy="426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53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2336" y="239172"/>
            <a:ext cx="893309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FFFF00"/>
                </a:solidFill>
              </a:rPr>
              <a:t>Цель: </a:t>
            </a:r>
            <a:r>
              <a:rPr lang="ru-RU" sz="3200" b="1" dirty="0"/>
              <a:t>вовлечение педагогов в древнюю систему оздоровления и укрепления тела (йогу)</a:t>
            </a:r>
          </a:p>
          <a:p>
            <a:endParaRPr lang="ru-RU" sz="3200" b="1" dirty="0"/>
          </a:p>
          <a:p>
            <a:r>
              <a:rPr lang="ru-RU" sz="3200" b="1" dirty="0">
                <a:solidFill>
                  <a:srgbClr val="FFFF00"/>
                </a:solidFill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sz="3200" b="1" dirty="0"/>
              <a:t>Познакомить педагогов с понятием йоги, как системой оздоровления организма</a:t>
            </a:r>
          </a:p>
          <a:p>
            <a:pPr marL="342900" indent="-342900">
              <a:buAutoNum type="arabicPeriod"/>
            </a:pPr>
            <a:r>
              <a:rPr lang="ru-RU" sz="3200" b="1" dirty="0"/>
              <a:t>Заинтересовать педагогический коллектив некоторыми базовыми позами (</a:t>
            </a:r>
            <a:r>
              <a:rPr lang="ru-RU" sz="3200" b="1" dirty="0" err="1"/>
              <a:t>асанами</a:t>
            </a:r>
            <a:r>
              <a:rPr lang="ru-RU" sz="3200" b="1" dirty="0"/>
              <a:t>).</a:t>
            </a:r>
          </a:p>
          <a:p>
            <a:pPr marL="342900" indent="-342900">
              <a:buAutoNum type="arabicPeriod"/>
            </a:pPr>
            <a:r>
              <a:rPr lang="ru-RU" sz="3200" b="1" dirty="0"/>
              <a:t>Посредством выполнения упражнений снять у педагогов усталость и психологическое напряжение.</a:t>
            </a:r>
          </a:p>
          <a:p>
            <a:pPr marL="342900" indent="-342900">
              <a:buAutoNum type="arabicPeriod"/>
            </a:pPr>
            <a:r>
              <a:rPr lang="ru-RU" sz="3200" b="1" dirty="0"/>
              <a:t>Создать ситуацию эмоционального </a:t>
            </a:r>
            <a:r>
              <a:rPr lang="ru-RU" sz="3200" b="1" dirty="0" smtClean="0"/>
              <a:t>благополучия.</a:t>
            </a:r>
            <a:endParaRPr lang="ru-RU" sz="3200" b="1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8" b="98841" l="3692" r="969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5127" y="1750496"/>
            <a:ext cx="2661872" cy="372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7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7511" y="674400"/>
            <a:ext cx="681076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prstClr val="black"/>
                </a:solidFill>
                <a:latin typeface="Trebuchet MS" panose="020B0603020202020204" pitchFamily="34" charset="0"/>
                <a:ea typeface="Batang" panose="02030600000101010101" pitchFamily="18" charset="-127"/>
              </a:rPr>
              <a:t>«Самые важные элементы, необходимые для занятия йогой- это Ваше тело и Ваш разум»</a:t>
            </a:r>
            <a:endParaRPr lang="ru-RU" sz="44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lvl="0" algn="r"/>
            <a:endParaRPr lang="ru-RU" sz="4400" i="1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lvl="0" algn="r"/>
            <a:r>
              <a:rPr lang="ru-RU" sz="4400" i="1" dirty="0">
                <a:solidFill>
                  <a:srgbClr val="FFFF00"/>
                </a:solidFill>
                <a:latin typeface="Trebuchet MS" panose="020B0603020202020204" pitchFamily="34" charset="0"/>
              </a:rPr>
              <a:t>Родни Йи</a:t>
            </a: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8" b="98841" l="3692" r="969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416" y="823915"/>
            <a:ext cx="3835153" cy="535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3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90514" y="1026717"/>
            <a:ext cx="370935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Занятия йогой оказывают положительное влияние на организм: полное расслабление и баланс, больше энергии, ясность ума, ослабление мигрени и болей в спине, снятие напряжения. Некоторые упражнения требуют творческого подхода или артистических способностей, они заряжают позитивом. Практика йоги открывает в человеке другие уровни сознания.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147705" y="2547327"/>
            <a:ext cx="3407434" cy="3745382"/>
          </a:xfrm>
          <a:prstGeom prst="rightArrowCallout">
            <a:avLst>
              <a:gd name="adj1" fmla="val 41465"/>
              <a:gd name="adj2" fmla="val 35896"/>
              <a:gd name="adj3" fmla="val 25000"/>
              <a:gd name="adj4" fmla="val 711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705" y="3172469"/>
            <a:ext cx="24930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Религиозно-философское учение, разработавшее систему и методы самопознания человека, управление собственной психикой и физиологическими процессами организма; система физических упражнений, способствующая такому управлению.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278" y="2547327"/>
            <a:ext cx="1966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Йога-это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3890514" y="163902"/>
            <a:ext cx="4606506" cy="3623093"/>
          </a:xfrm>
          <a:prstGeom prst="rightArrowCallout">
            <a:avLst>
              <a:gd name="adj1" fmla="val 57446"/>
              <a:gd name="adj2" fmla="val 41949"/>
              <a:gd name="adj3" fmla="val 25000"/>
              <a:gd name="adj4" fmla="val 7708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53155" y="264124"/>
            <a:ext cx="1889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Чем полезна йога?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53155" y="4420018"/>
            <a:ext cx="49835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Лучше всего заниматься рано утром перед завтраком после утреннего душа и стакана теплой воды (с соком лимона или клюквы), чтобы на весь день зарядиться энергией, бодростью и хорошим настроением ИЛИ вечером, чтобы расслабиться и снять напряжение после рабочего дня.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8729932" y="319351"/>
            <a:ext cx="3286664" cy="3508133"/>
          </a:xfrm>
          <a:prstGeom prst="rightArrowCallout">
            <a:avLst>
              <a:gd name="adj1" fmla="val 25000"/>
              <a:gd name="adj2" fmla="val 48360"/>
              <a:gd name="adj3" fmla="val 25000"/>
              <a:gd name="adj4" fmla="val 710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29932" y="336777"/>
            <a:ext cx="23808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С какого возраста можно занимать йогой?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897393" y="2071114"/>
            <a:ext cx="20459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Йогой можно заниматься чуть ли ни с рождения и на протяжении всей своей жизни.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4358936" y="4019907"/>
            <a:ext cx="6751887" cy="2743199"/>
          </a:xfrm>
          <a:prstGeom prst="rightArrowCallout">
            <a:avLst>
              <a:gd name="adj1" fmla="val 36001"/>
              <a:gd name="adj2" fmla="val 48667"/>
              <a:gd name="adj3" fmla="val 26667"/>
              <a:gd name="adj4" fmla="val 8384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8835" y="3991599"/>
            <a:ext cx="585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 какое время лучше заниматься йогой?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8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8" b="98841" l="3692" r="969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72" y="60931"/>
            <a:ext cx="1725357" cy="241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5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2943" y="2665562"/>
            <a:ext cx="5467491" cy="4104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6432" y="172529"/>
            <a:ext cx="1099702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</a:t>
            </a:r>
            <a:r>
              <a:rPr lang="ru-RU" sz="2400" b="1" dirty="0" smtClean="0"/>
              <a:t>Поза </a:t>
            </a:r>
            <a:r>
              <a:rPr lang="ru-RU" sz="2400" b="1" dirty="0" smtClean="0">
                <a:solidFill>
                  <a:srgbClr val="FFFF00"/>
                </a:solidFill>
              </a:rPr>
              <a:t>«Зародыш</a:t>
            </a:r>
            <a:r>
              <a:rPr lang="ru-RU" sz="2400" b="1" dirty="0">
                <a:solidFill>
                  <a:srgbClr val="FFFF00"/>
                </a:solidFill>
              </a:rPr>
              <a:t>»</a:t>
            </a:r>
          </a:p>
          <a:p>
            <a:r>
              <a:rPr lang="ru-RU" sz="2000" b="1" i="1" dirty="0"/>
              <a:t>Н</a:t>
            </a:r>
            <a:r>
              <a:rPr lang="ru-RU" sz="2000" b="1" i="1" dirty="0" smtClean="0"/>
              <a:t>алаживает </a:t>
            </a:r>
            <a:r>
              <a:rPr lang="ru-RU" sz="2000" b="1" i="1" dirty="0"/>
              <a:t>пищеварение, укрепляет мышцы спины и живота.</a:t>
            </a:r>
          </a:p>
          <a:p>
            <a:r>
              <a:rPr lang="ru-RU" sz="2000" b="1" i="1" dirty="0" smtClean="0"/>
              <a:t>1.Лежа </a:t>
            </a:r>
            <a:r>
              <a:rPr lang="ru-RU" sz="2000" b="1" i="1" dirty="0"/>
              <a:t>на спине, обхватите согнутую правую ногу за лодыжку и прижмите ее верхней поверхностью бедра к животу. </a:t>
            </a:r>
            <a:r>
              <a:rPr lang="ru-RU" sz="2000" b="1" i="1" dirty="0" smtClean="0"/>
              <a:t>Удержите </a:t>
            </a:r>
            <a:r>
              <a:rPr lang="ru-RU" sz="2000" b="1" i="1" dirty="0"/>
              <a:t>позу 5-6 сек, спокойно в </a:t>
            </a:r>
            <a:r>
              <a:rPr lang="ru-RU" sz="2000" b="1" i="1" dirty="0" err="1"/>
              <a:t>И.п</a:t>
            </a:r>
            <a:r>
              <a:rPr lang="ru-RU" sz="2000" b="1" i="1" dirty="0"/>
              <a:t>.</a:t>
            </a:r>
          </a:p>
          <a:p>
            <a:r>
              <a:rPr lang="ru-RU" sz="2000" b="1" i="1" dirty="0" smtClean="0"/>
              <a:t>2.Прижать </a:t>
            </a:r>
            <a:r>
              <a:rPr lang="ru-RU" sz="2000" b="1" i="1" dirty="0"/>
              <a:t>согнутую левую ногу к животу. </a:t>
            </a:r>
            <a:r>
              <a:rPr lang="ru-RU" sz="2000" b="1" i="1" dirty="0" smtClean="0"/>
              <a:t>Держать </a:t>
            </a:r>
            <a:r>
              <a:rPr lang="ru-RU" sz="2000" b="1" i="1" dirty="0"/>
              <a:t>позу 5-6 сек, вернуться в </a:t>
            </a:r>
            <a:r>
              <a:rPr lang="ru-RU" sz="2000" b="1" i="1" dirty="0" err="1"/>
              <a:t>И.п</a:t>
            </a:r>
            <a:r>
              <a:rPr lang="ru-RU" sz="2000" b="1" i="1" dirty="0"/>
              <a:t>.</a:t>
            </a:r>
          </a:p>
          <a:p>
            <a:r>
              <a:rPr lang="ru-RU" sz="2000" b="1" i="1" dirty="0" smtClean="0"/>
              <a:t>3.Прижать </a:t>
            </a:r>
            <a:r>
              <a:rPr lang="ru-RU" sz="2000" b="1" i="1" dirty="0"/>
              <a:t>обе ноги, стараясь подбородком или лбом коснуться коленей</a:t>
            </a:r>
            <a:r>
              <a:rPr lang="ru-RU" sz="2000" b="1" i="1" dirty="0" smtClean="0"/>
              <a:t>. Удерживать </a:t>
            </a:r>
            <a:r>
              <a:rPr lang="ru-RU" sz="2000" b="1" i="1" dirty="0"/>
              <a:t>5-6 сек и спокойно опустить обе ноги, расслабляясь. Продолжить в той же последовательности 2-3 раза или один раз, но с более продолжительной задержкой.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596" y="2856484"/>
            <a:ext cx="4287329" cy="18513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3910" y="4886470"/>
            <a:ext cx="4295954" cy="17911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4234" y="2976113"/>
            <a:ext cx="69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1.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02921" y="4986068"/>
            <a:ext cx="733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16461" y="2754124"/>
            <a:ext cx="586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3809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091" y="513060"/>
            <a:ext cx="5569308" cy="564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54484" y="646981"/>
            <a:ext cx="473590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sz="2800" b="1" dirty="0" smtClean="0"/>
              <a:t>Поза </a:t>
            </a:r>
            <a:r>
              <a:rPr lang="ru-RU" sz="2800" b="1" dirty="0" smtClean="0">
                <a:solidFill>
                  <a:srgbClr val="FFFF00"/>
                </a:solidFill>
              </a:rPr>
              <a:t>«Угла»</a:t>
            </a:r>
          </a:p>
          <a:p>
            <a:endParaRPr lang="ru-RU" sz="2800" b="1" dirty="0" smtClean="0"/>
          </a:p>
          <a:p>
            <a:pPr algn="just"/>
            <a:r>
              <a:rPr lang="ru-RU" sz="2000" b="1" i="1" dirty="0"/>
              <a:t>П</a:t>
            </a:r>
            <a:r>
              <a:rPr lang="ru-RU" sz="2000" b="1" i="1" dirty="0" smtClean="0"/>
              <a:t>омогает </a:t>
            </a:r>
            <a:r>
              <a:rPr lang="ru-RU" sz="2000" b="1" i="1" dirty="0"/>
              <a:t>при запорах. При вздутии кишечника, уменьшает отложение жира в области живота, укрепляет мышцы.</a:t>
            </a:r>
          </a:p>
          <a:p>
            <a:pPr algn="just"/>
            <a:r>
              <a:rPr lang="ru-RU" sz="2000" b="1" i="1" dirty="0" smtClean="0"/>
              <a:t>     Лежа </a:t>
            </a:r>
            <a:r>
              <a:rPr lang="ru-RU" sz="2000" b="1" i="1" dirty="0"/>
              <a:t>на спине. Руки вдоль туловища. Сделайте спокойный вдох и выдох. Внимание сосредоточьте на мышцах живота. Поднимите, прямые ноги на 5-6 сек над уровнем поверхности, на </a:t>
            </a:r>
            <a:r>
              <a:rPr lang="ru-RU" sz="2000" b="1" i="1" dirty="0" smtClean="0"/>
              <a:t>которой лежите.           Удержите </a:t>
            </a:r>
            <a:r>
              <a:rPr lang="ru-RU" sz="2000" b="1" i="1" dirty="0"/>
              <a:t>угол столько, сколько сможете без особых </a:t>
            </a:r>
            <a:r>
              <a:rPr lang="ru-RU" sz="2000" b="1" i="1" dirty="0" smtClean="0"/>
              <a:t>усилий. Дыхание спокойное, произвольное.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4506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5063" y="3174521"/>
            <a:ext cx="8471658" cy="36834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5057" y="124953"/>
            <a:ext cx="110590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              </a:t>
            </a:r>
            <a:r>
              <a:rPr lang="ru-RU" sz="2800" b="1" dirty="0" smtClean="0"/>
              <a:t>Поза </a:t>
            </a:r>
            <a:r>
              <a:rPr lang="ru-RU" sz="2800" b="1" dirty="0">
                <a:solidFill>
                  <a:srgbClr val="FFFF00"/>
                </a:solidFill>
              </a:rPr>
              <a:t>«Мостик</a:t>
            </a:r>
            <a:r>
              <a:rPr lang="ru-RU" sz="2800" b="1" dirty="0" smtClean="0">
                <a:solidFill>
                  <a:srgbClr val="FFFF00"/>
                </a:solidFill>
              </a:rPr>
              <a:t>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/>
              <a:t>    </a:t>
            </a:r>
            <a:r>
              <a:rPr lang="ru-RU" sz="2000" b="1" i="1" dirty="0" smtClean="0"/>
              <a:t>Увеличивает </a:t>
            </a:r>
            <a:r>
              <a:rPr lang="ru-RU" sz="2000" b="1" i="1" dirty="0"/>
              <a:t>гибкость позвоночника, укрепляет мышцы живота, устраняет вздутие кишечника, боли в </a:t>
            </a:r>
            <a:r>
              <a:rPr lang="ru-RU" sz="2000" b="1" i="1" dirty="0" smtClean="0"/>
              <a:t>пояснице.</a:t>
            </a:r>
            <a:br>
              <a:rPr lang="ru-RU" sz="2000" b="1" i="1" dirty="0" smtClean="0"/>
            </a:br>
            <a:r>
              <a:rPr lang="ru-RU" sz="2000" b="1" i="1" dirty="0" smtClean="0"/>
              <a:t>     Лежа </a:t>
            </a:r>
            <a:r>
              <a:rPr lang="ru-RU" sz="2000" b="1" i="1" dirty="0"/>
              <a:t>на спине, согнуть ноги в коленях. Помогая руками, приподнять таз, опираясь на ступни ног, лопатки, затылок. Руками можно поддерживать туловище, поднимая его как можно выше, плавно прогибая позвоночник, а можно положить их вдоль туловища. Плечи, шея, голова при этом прижаты к полу. Внимание на пояснице, сохранение положение 6-8 секунд. Дыхание произвольное, не допуская  резких движений, на выдохе опуститься медленно. Вытянуть ноги и отдохнуть в течении нескольких </a:t>
            </a:r>
            <a:r>
              <a:rPr lang="ru-RU" sz="2000" b="1" i="1" dirty="0" smtClean="0"/>
              <a:t>секунд.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50602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2483" y="2725949"/>
            <a:ext cx="7769057" cy="40630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33245" y="204976"/>
            <a:ext cx="103344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                        Поза </a:t>
            </a:r>
            <a:r>
              <a:rPr lang="ru-RU" sz="2800" b="1" dirty="0">
                <a:solidFill>
                  <a:srgbClr val="FFFF00"/>
                </a:solidFill>
              </a:rPr>
              <a:t>«Ребенок</a:t>
            </a:r>
            <a:r>
              <a:rPr lang="ru-RU" sz="2800" b="1" dirty="0" smtClean="0">
                <a:solidFill>
                  <a:srgbClr val="FFFF00"/>
                </a:solidFill>
              </a:rPr>
              <a:t>»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2000" b="1" i="1" dirty="0" smtClean="0"/>
              <a:t> </a:t>
            </a:r>
            <a:br>
              <a:rPr lang="ru-RU" sz="2000" b="1" i="1" dirty="0" smtClean="0"/>
            </a:br>
            <a:r>
              <a:rPr lang="ru-RU" sz="2000" b="1" i="1" dirty="0" smtClean="0"/>
              <a:t> Улучшает </a:t>
            </a:r>
            <a:r>
              <a:rPr lang="ru-RU" sz="2000" b="1" i="1" dirty="0"/>
              <a:t>кровообращение, помогает снять головную боль, переутомление.</a:t>
            </a:r>
          </a:p>
          <a:p>
            <a:r>
              <a:rPr lang="ru-RU" sz="2000" b="1" i="1" dirty="0" smtClean="0"/>
              <a:t> </a:t>
            </a:r>
            <a:r>
              <a:rPr lang="ru-RU" sz="2000" b="1" i="1" dirty="0"/>
              <a:t>Сесть на пятки, колени вместе, спина прямая. Спокойно на выдохе поклониться вперед и лбом коснуться пола. Руки вдоль тела, ладони вверх. Расслабить плечевой пояс, в позе 5-10 секунд. Дыхание произвольное, спокойное.</a:t>
            </a:r>
          </a:p>
        </p:txBody>
      </p:sp>
    </p:spTree>
    <p:extLst>
      <p:ext uri="{BB962C8B-B14F-4D97-AF65-F5344CB8AC3E}">
        <p14:creationId xmlns:p14="http://schemas.microsoft.com/office/powerpoint/2010/main" val="254636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6988" y="2372264"/>
            <a:ext cx="7474360" cy="44857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9562" y="0"/>
            <a:ext cx="1118846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                                Поза </a:t>
            </a:r>
            <a:r>
              <a:rPr lang="ru-RU" sz="2400" b="1" dirty="0">
                <a:solidFill>
                  <a:srgbClr val="FFFF00"/>
                </a:solidFill>
              </a:rPr>
              <a:t>«Кошки</a:t>
            </a:r>
            <a:r>
              <a:rPr lang="ru-RU" sz="2400" b="1" dirty="0" smtClean="0">
                <a:solidFill>
                  <a:srgbClr val="FFFF00"/>
                </a:solidFill>
              </a:rPr>
              <a:t>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000" b="1" i="1" dirty="0" smtClean="0"/>
              <a:t> Упражнение </a:t>
            </a:r>
            <a:r>
              <a:rPr lang="ru-RU" sz="2000" b="1" i="1" dirty="0"/>
              <a:t>придает гибкость, силу позвоночника, полезно при сколиозе, оказывает положительное воздействие на все органы малого таза.</a:t>
            </a:r>
          </a:p>
          <a:p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400" b="1" dirty="0" smtClean="0"/>
              <a:t>Поза </a:t>
            </a:r>
            <a:r>
              <a:rPr lang="ru-RU" sz="2400" b="1" dirty="0"/>
              <a:t>«</a:t>
            </a:r>
            <a:r>
              <a:rPr lang="ru-RU" sz="2400" b="1" dirty="0" smtClean="0"/>
              <a:t>Доброй кошки»: </a:t>
            </a:r>
            <a:r>
              <a:rPr lang="ru-RU" sz="2000" b="1" i="1" dirty="0"/>
              <a:t>встать на колени, руки и бедра поставить перпендикулярно полу и параллельно друг другу. Плавно поднять голову. Внимание-позвоночник. Плавно максимально прогнуться в пояснице. Удержать позу 10-15 секунд. Дыхание спокойное, мысли добрые.</a:t>
            </a:r>
          </a:p>
        </p:txBody>
      </p:sp>
    </p:spTree>
    <p:extLst>
      <p:ext uri="{BB962C8B-B14F-4D97-AF65-F5344CB8AC3E}">
        <p14:creationId xmlns:p14="http://schemas.microsoft.com/office/powerpoint/2010/main" val="301926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640</Words>
  <Application>Microsoft Office PowerPoint</Application>
  <PresentationFormat>Произвольный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37</cp:revision>
  <dcterms:created xsi:type="dcterms:W3CDTF">2019-11-21T15:50:35Z</dcterms:created>
  <dcterms:modified xsi:type="dcterms:W3CDTF">2019-12-26T05:01:40Z</dcterms:modified>
</cp:coreProperties>
</file>