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1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456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90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246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6018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0453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971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059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4501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726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0763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8090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5ADAB-E716-4BD5-AD01-3CAEF292D31A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7A88BF-F27B-4227-84EC-355DA7C199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18510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2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44824"/>
            <a:ext cx="7414592" cy="866527"/>
          </a:xfrm>
        </p:spPr>
        <p:txBody>
          <a:bodyPr>
            <a:noAutofit/>
          </a:bodyPr>
          <a:lstStyle/>
          <a:p>
            <a:r>
              <a:rPr lang="ru-RU" sz="3200" dirty="0" smtClean="0"/>
              <a:t>Проект сетевой программы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b="1" dirty="0"/>
              <a:t>«Мы в танцах» </a:t>
            </a:r>
            <a:r>
              <a:rPr lang="ru-RU" sz="3200" dirty="0"/>
              <a:t>на основе ДОП «</a:t>
            </a:r>
            <a:r>
              <a:rPr lang="ru-RU" sz="3200" dirty="0" err="1"/>
              <a:t>Черлидинг</a:t>
            </a:r>
            <a:r>
              <a:rPr lang="ru-RU" sz="3200" dirty="0"/>
              <a:t>» </a:t>
            </a:r>
            <a:r>
              <a:rPr lang="ru-RU" sz="3200" dirty="0" smtClean="0"/>
              <a:t>ШСК ГБОУ </a:t>
            </a:r>
            <a:r>
              <a:rPr lang="ru-RU" sz="3200" dirty="0"/>
              <a:t>СОШ 274 Кировского района </a:t>
            </a:r>
            <a:r>
              <a:rPr lang="ru-RU" sz="3200" dirty="0" smtClean="0"/>
              <a:t>– </a:t>
            </a:r>
            <a:br>
              <a:rPr lang="ru-RU" sz="3200" dirty="0" smtClean="0"/>
            </a:br>
            <a:r>
              <a:rPr lang="ru-RU" sz="3200" dirty="0" smtClean="0"/>
              <a:t>ДОП </a:t>
            </a:r>
            <a:r>
              <a:rPr lang="ru-RU" sz="3200" dirty="0"/>
              <a:t>«Спортивные </a:t>
            </a:r>
            <a:r>
              <a:rPr lang="ru-RU" sz="3200" dirty="0" smtClean="0"/>
              <a:t>танцы» ШСК ГБОУ </a:t>
            </a:r>
            <a:r>
              <a:rPr lang="ru-RU" sz="3200" dirty="0"/>
              <a:t>СОШ 504 Кировского </a:t>
            </a:r>
            <a:r>
              <a:rPr lang="ru-RU" sz="3200" dirty="0" smtClean="0"/>
              <a:t>района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148064" y="4077072"/>
            <a:ext cx="3312368" cy="2544688"/>
          </a:xfrm>
        </p:spPr>
        <p:txBody>
          <a:bodyPr>
            <a:normAutofit/>
          </a:bodyPr>
          <a:lstStyle/>
          <a:p>
            <a:pPr algn="r"/>
            <a:endParaRPr lang="ru-RU" sz="3700" b="1" dirty="0" smtClean="0">
              <a:solidFill>
                <a:schemeClr val="tx1"/>
              </a:solidFill>
            </a:endParaRPr>
          </a:p>
          <a:p>
            <a:pPr algn="r"/>
            <a:endParaRPr lang="ru-RU" sz="3700" b="1" dirty="0">
              <a:solidFill>
                <a:schemeClr val="tx1"/>
              </a:solidFill>
            </a:endParaRPr>
          </a:p>
          <a:p>
            <a:pPr algn="r"/>
            <a:r>
              <a:rPr lang="ru-RU" sz="3700" b="1" dirty="0" smtClean="0">
                <a:solidFill>
                  <a:schemeClr val="tx1"/>
                </a:solidFill>
              </a:rPr>
              <a:t>«30» мая  2019</a:t>
            </a:r>
            <a:endParaRPr lang="ru-RU" sz="3700" b="1" dirty="0">
              <a:solidFill>
                <a:schemeClr val="tx1"/>
              </a:solidFill>
            </a:endParaRPr>
          </a:p>
          <a:p>
            <a:pPr algn="r"/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846419"/>
            <a:ext cx="1693448" cy="26202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3933056"/>
            <a:ext cx="2232248" cy="2129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292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496944" cy="3456384"/>
          </a:xfrm>
        </p:spPr>
        <p:txBody>
          <a:bodyPr>
            <a:normAutofit fontScale="90000"/>
          </a:bodyPr>
          <a:lstStyle/>
          <a:p>
            <a:pPr marL="685800" algn="l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/>
              <a:t/>
            </a:r>
            <a:br>
              <a:rPr lang="ru-RU" sz="2200" dirty="0"/>
            </a:br>
            <a:r>
              <a:rPr lang="ru-RU" sz="3100" b="1" u="sng" dirty="0" smtClean="0">
                <a:latin typeface="+mn-lt"/>
              </a:rPr>
              <a:t>ЦЕЛИ:</a:t>
            </a:r>
            <a:r>
              <a:rPr lang="ru-RU" sz="2200" dirty="0" smtClean="0">
                <a:latin typeface="+mn-lt"/>
              </a:rPr>
              <a:t/>
            </a:r>
            <a:br>
              <a:rPr lang="ru-RU" sz="2200" dirty="0" smtClean="0">
                <a:latin typeface="+mn-lt"/>
              </a:rPr>
            </a:br>
            <a: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  <a:t>1)Увеличение </a:t>
            </a:r>
            <a: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  <a:t>мотивации и удержания интереса у детей заниматься на регулярной основе в течение учебного года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  <a:t>.</a:t>
            </a:r>
            <a:b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  <a:t>2) Создание благоприятной атмосферы  для общекультурного развития в сфере спортивных танцев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  <a:t>.</a:t>
            </a:r>
            <a:b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  <a:t/>
            </a:r>
            <a:b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</a:br>
            <a:r>
              <a:rPr lang="ru-RU" sz="2000" dirty="0">
                <a:solidFill>
                  <a:srgbClr val="000000"/>
                </a:solidFill>
                <a:latin typeface="+mn-lt"/>
                <a:ea typeface="Times New Roman"/>
              </a:rPr>
              <a:t>3) Создание условий для поддержания детско-взрослого сообщества, исповедующего принципы здорового образа жизни</a:t>
            </a:r>
            <a:r>
              <a:rPr lang="ru-RU" sz="2000" dirty="0" smtClean="0">
                <a:solidFill>
                  <a:srgbClr val="000000"/>
                </a:solidFill>
                <a:latin typeface="+mn-lt"/>
                <a:ea typeface="Times New Roman"/>
              </a:rPr>
              <a:t>.</a:t>
            </a:r>
            <a: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/>
            </a:r>
            <a:br>
              <a:rPr lang="ru-RU" sz="2000" dirty="0" smtClean="0">
                <a:solidFill>
                  <a:srgbClr val="000000"/>
                </a:solidFill>
                <a:latin typeface="Times New Roman"/>
                <a:ea typeface="Times New Roman"/>
              </a:rPr>
            </a:br>
            <a:r>
              <a:rPr lang="ru-RU" sz="1800" dirty="0">
                <a:latin typeface="Times New Roman"/>
                <a:ea typeface="Times New Roman"/>
              </a:rPr>
              <a:t/>
            </a:r>
            <a:br>
              <a:rPr lang="ru-RU" sz="1800" dirty="0">
                <a:latin typeface="Times New Roman"/>
                <a:ea typeface="Times New Roman"/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3212976"/>
            <a:ext cx="8784976" cy="3384376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500" u="sng" dirty="0" smtClean="0"/>
              <a:t> Для </a:t>
            </a:r>
            <a:r>
              <a:rPr lang="ru-RU" sz="4500" u="sng" dirty="0"/>
              <a:t>достижения целей были определены  </a:t>
            </a:r>
            <a:r>
              <a:rPr lang="ru-RU" sz="4500" b="1" u="sng" dirty="0"/>
              <a:t>ЗАДАЧИ</a:t>
            </a:r>
            <a:r>
              <a:rPr lang="ru-RU" sz="4500" b="1" u="sng" dirty="0" smtClean="0"/>
              <a:t>:</a:t>
            </a:r>
          </a:p>
          <a:p>
            <a:pPr marL="0" indent="0">
              <a:buNone/>
            </a:pPr>
            <a:endParaRPr lang="ru-RU" sz="4500" b="1" dirty="0"/>
          </a:p>
          <a:p>
            <a:pPr lvl="0"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Разработать сетевую программу по модели: включения модулей образовательных программ других организаций на основе ДОП «</a:t>
            </a:r>
            <a:r>
              <a:rPr lang="ru-RU" sz="4000" dirty="0" err="1">
                <a:solidFill>
                  <a:srgbClr val="000000"/>
                </a:solidFill>
                <a:latin typeface="+mj-lt"/>
                <a:ea typeface="Times New Roman"/>
              </a:rPr>
              <a:t>Черлидинг</a:t>
            </a: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»  ШСК ГБОУ СОШ 274 Кировского района– ДОП «Спортивные танцы»  ШСК ГБОУ СОШ 504, так как именно при реализации этой программы возможно сформировать детско-взрослое сообщество, объединённое  увлечением спортивными танцами. </a:t>
            </a:r>
            <a:endParaRPr lang="ru-RU" sz="3600" dirty="0">
              <a:latin typeface="+mj-lt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Сопоставить ДОП  ШСК, выявить общность целей, задач, связей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</a:rPr>
              <a:t>, </a:t>
            </a: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планируемых результатов.</a:t>
            </a:r>
            <a:endParaRPr lang="ru-RU" sz="3600" dirty="0">
              <a:latin typeface="+mj-lt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Заключить типовой договор между</a:t>
            </a:r>
            <a:r>
              <a:rPr lang="ru-RU" sz="2400" dirty="0">
                <a:solidFill>
                  <a:srgbClr val="000000"/>
                </a:solidFill>
                <a:latin typeface="+mj-lt"/>
                <a:ea typeface="Times New Roman"/>
              </a:rPr>
              <a:t> </a:t>
            </a: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ШСК ГБОУ СОШ 274 Кировского района и ШСК  ГБОУ СОШ 504 Кировского района.</a:t>
            </a:r>
            <a:endParaRPr lang="ru-RU" sz="3600" dirty="0">
              <a:latin typeface="+mj-lt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Разработать форму образовательной рекламы, для снижения текучести занимающихся, которая будет работать для привлечения большего количества занимающихся в ШСК, опираясь на возрастные особенности и индивидуальные потребности участников.</a:t>
            </a:r>
            <a:endParaRPr lang="ru-RU" sz="3600" dirty="0">
              <a:latin typeface="+mj-lt"/>
              <a:ea typeface="Times New Roman"/>
            </a:endParaRPr>
          </a:p>
          <a:p>
            <a:pPr lvl="0"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latin typeface="+mj-lt"/>
                <a:ea typeface="Times New Roman"/>
              </a:rPr>
              <a:t>Наладить контакты с потенциальными партнерами (СДЮШОР, ДДЮТ, муниципальным Советом, « Нарвской Заставой»)</a:t>
            </a:r>
            <a:endParaRPr lang="ru-RU" sz="3600" dirty="0">
              <a:latin typeface="+mj-lt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4100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67544" y="-459432"/>
            <a:ext cx="8147248" cy="8599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5347897"/>
              </p:ext>
            </p:extLst>
          </p:nvPr>
        </p:nvGraphicFramePr>
        <p:xfrm>
          <a:off x="251520" y="188640"/>
          <a:ext cx="8712969" cy="6330991"/>
        </p:xfrm>
        <a:graphic>
          <a:graphicData uri="http://schemas.openxmlformats.org/drawingml/2006/table">
            <a:tbl>
              <a:tblPr firstRow="1" firstCol="1" bandRow="1"/>
              <a:tblGrid>
                <a:gridCol w="2520280"/>
                <a:gridCol w="3024336"/>
                <a:gridCol w="3168353"/>
              </a:tblGrid>
              <a:tr h="574324">
                <a:tc>
                  <a:txBody>
                    <a:bodyPr/>
                    <a:lstStyle/>
                    <a:p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ДОП «Черлидинг» (девочки,11-13лет) ШСК ГБОУ СОШ 274 Кировского района</a:t>
                      </a:r>
                      <a:endParaRPr lang="ru-RU" sz="105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ДОП «Спортивные танцы» </a:t>
                      </a:r>
                      <a:endParaRPr lang="ru-RU" sz="1200" b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/>
                      <a:r>
                        <a:rPr lang="ru-RU" sz="1200" b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девочки, 11-14 лет) ШСК  ГБОУ СОШ 504 Кировского района</a:t>
                      </a:r>
                      <a:endParaRPr lang="ru-RU" sz="105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3801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Цели</a:t>
                      </a:r>
                      <a:endParaRPr lang="ru-RU" sz="2000" b="1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Развитие творческих способностей и физической культуры учащихся через занятия черлидингом.</a:t>
                      </a:r>
                      <a:endParaRPr lang="ru-RU" sz="12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Приобщение детей к искусству современного танца, развитие их художественного вкуса и интересов, имеющих общественно значимый характер посредством занятий в танцевальном коллективе.</a:t>
                      </a:r>
                      <a:endParaRPr lang="ru-RU" sz="12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98227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Программа направлена </a:t>
                      </a:r>
                      <a:endParaRPr lang="ru-RU" sz="2000" b="1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000" i="1" u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развивать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эмоциональную сферу личности;</a:t>
                      </a:r>
                      <a:b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</a:b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развивать творческую самостоятельность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i="1" dirty="0" smtClean="0">
                        <a:solidFill>
                          <a:srgbClr val="000000"/>
                        </a:solidFill>
                        <a:effectLst/>
                        <a:latin typeface="Arial"/>
                        <a:ea typeface="Times New Roman"/>
                        <a:cs typeface="Times New Roman"/>
                      </a:endParaRPr>
                    </a:p>
                    <a:p>
                      <a:pPr marL="0" indent="0">
                        <a:buFontTx/>
                        <a:buNone/>
                      </a:pPr>
                      <a:endParaRPr lang="ru-RU" sz="600" dirty="0" smtClean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000" u="non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обучать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навыкам хореографии;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 формировать навыки исполнения танцевальных композиций</a:t>
                      </a: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000" i="1" u="non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воспитывать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эстетику движения, умение двигаться под музыку, приносить эмоциональную удовлетворенность, развивать вкус, совершенствовать духовный мир человека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600" i="1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Tx/>
                        <a:buChar char="-"/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-</a:t>
                      </a:r>
                      <a:r>
                        <a:rPr lang="ru-RU" sz="1100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обучать основам 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здорового образа жизни;</a:t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8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i="1" u="non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- формирование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и развитие творческих  способностей учащихся;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6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u="non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ru-RU" sz="1000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на приобщение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детей к основам хореографического искусства; </a:t>
                      </a:r>
                      <a:endParaRPr lang="ru-RU" sz="10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ru-RU" sz="10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marL="171450" marR="0" lvl="0" indent="-1714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ru-RU" sz="10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формировать навыки исполнения танцевальных композиций.</a:t>
                      </a:r>
                      <a:endParaRPr lang="ru-RU" sz="10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endParaRPr lang="ru-RU" sz="10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6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ru-RU" sz="1000" i="1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развитие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художественной одаренности в области танцевально-исполнительского мастерства.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 smtClean="0">
                        <a:solidFill>
                          <a:srgbClr val="000000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endParaRPr lang="ru-RU" sz="1000" dirty="0" smtClean="0">
                        <a:solidFill>
                          <a:schemeClr val="tx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1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• </a:t>
                      </a:r>
                      <a:r>
                        <a:rPr lang="ru-RU" sz="1100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физическое</a:t>
                      </a:r>
                      <a:r>
                        <a:rPr lang="ru-RU" sz="11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развитие и оздоровление ребенка.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3779">
                <a:tc>
                  <a:txBody>
                    <a:bodyPr/>
                    <a:lstStyle/>
                    <a:p>
                      <a:pPr algn="ctr"/>
                      <a:r>
                        <a:rPr lang="ru-RU" sz="2000" b="1" u="sng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Метапредметные</a:t>
                      </a:r>
                      <a:r>
                        <a:rPr lang="ru-RU" sz="2000" b="1" u="sng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результаты</a:t>
                      </a:r>
                      <a:endParaRPr lang="ru-RU" sz="2000" b="1" u="sng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242" marR="3924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умение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самостоятельно планировать пути достижения целей, в том числе альтернативные, осознанно выбирать наиболее эффективные способы решения учебных и познавательных задач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u="non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умение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работать индивидуально и в группе: находить общее решение и разрешать конфликты на основе согласования позиций и учёта интересов;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/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000" u="none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• осуществлять </a:t>
                      </a: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итоговый и пошаговый контроль по результату; </a:t>
                      </a:r>
                      <a:b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• целеустремлённость и настойчивость в достижении цели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r>
                        <a:rPr lang="ru-RU" sz="10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000" i="1" u="non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умение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сотрудничать с педагогом и сверстниками при решении различных задач, принимать на себя ответственность за результаты своих действий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;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000" i="1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000" i="1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продуктивно разрешать конфликты на основе учета интересов и позиций всех его участников;</a:t>
                      </a: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2403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48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«Ты в танцах»</a:t>
            </a:r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060848"/>
            <a:ext cx="8560064" cy="44365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03025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5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4032448" cy="322466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0011" y="3645024"/>
            <a:ext cx="4086199" cy="30665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3645024"/>
            <a:ext cx="2232248" cy="297633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620688"/>
            <a:ext cx="3726158" cy="2484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063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187</Words>
  <Application>Microsoft Office PowerPoint</Application>
  <PresentationFormat>Экран (4:3)</PresentationFormat>
  <Paragraphs>55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Проект сетевой программы  «Мы в танцах» на основе ДОП «Черлидинг» ШСК ГБОУ СОШ 274 Кировского района –  ДОП «Спортивные танцы» ШСК ГБОУ СОШ 504 Кировского района</vt:lpstr>
      <vt:lpstr>    ЦЕЛИ: 1)Увеличение мотивации и удержания интереса у детей заниматься на регулярной основе в течение учебного года.  2) Создание благоприятной атмосферы  для общекультурного развития в сфере спортивных танцев.  3) Создание условий для поддержания детско-взрослого сообщества, исповедующего принципы здорового образа жизни.   </vt:lpstr>
      <vt:lpstr>Презентация PowerPoint</vt:lpstr>
      <vt:lpstr>«Ты в танцах»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Сетевая программа «Мы в танцах» на основе ДОП ШСК ГБОУ СОШ 274 Кировского района «Черлидинг»  –  ДОП ШСК ГБОУ СОШ 504 Кировского района «Спортивные танцы».</dc:title>
  <dc:creator>acer acer</dc:creator>
  <cp:lastModifiedBy>СК ФЕНИКС</cp:lastModifiedBy>
  <cp:revision>14</cp:revision>
  <cp:lastPrinted>2019-05-29T21:04:52Z</cp:lastPrinted>
  <dcterms:created xsi:type="dcterms:W3CDTF">2019-05-27T07:54:25Z</dcterms:created>
  <dcterms:modified xsi:type="dcterms:W3CDTF">2019-12-23T09:44:16Z</dcterms:modified>
</cp:coreProperties>
</file>