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Проверочная работа № 1 по теме: «Сравнение предметов и групп предметов. </a:t>
            </a:r>
            <a:br>
              <a:rPr lang="ru-RU" dirty="0" smtClean="0"/>
            </a:br>
            <a:r>
              <a:rPr lang="ru-RU" dirty="0" smtClean="0"/>
              <a:t>Пространственные и временные представления»  1 класс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Цель работы – выявление  умения решать  простые учебные и практические задачи по математике с опорой на полученные знания и умения: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Задание № 8  Елка растёт с правой стороны от домика.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772816"/>
            <a:ext cx="6480719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755576" y="5013176"/>
            <a:ext cx="864096" cy="8158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Задание № 9  Предметы, которых больше, раскрась красным цветом.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1916832"/>
            <a:ext cx="7704856" cy="2732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Задание № 10  Нарисуй столько снежков, чтобы их было меньше, чем снежинок.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2132856"/>
            <a:ext cx="7416824" cy="173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3600" dirty="0" smtClean="0"/>
              <a:t>Задание № 11</a:t>
            </a:r>
            <a:r>
              <a:rPr lang="ru-RU" sz="3600" b="1" dirty="0" smtClean="0"/>
              <a:t>  </a:t>
            </a:r>
            <a:r>
              <a:rPr lang="ru-RU" sz="3600" dirty="0" smtClean="0"/>
              <a:t>Одна ягода земляники ещё зелёная, а остальные уже красные</a:t>
            </a:r>
            <a:r>
              <a:rPr lang="ru-RU" sz="3600" dirty="0" smtClean="0"/>
              <a:t>. </a:t>
            </a:r>
            <a:br>
              <a:rPr lang="ru-RU" sz="3600" dirty="0" smtClean="0"/>
            </a:br>
            <a:r>
              <a:rPr lang="ru-RU" sz="3600" dirty="0" smtClean="0"/>
              <a:t>Раскрась </a:t>
            </a:r>
            <a:r>
              <a:rPr lang="ru-RU" sz="3600" dirty="0" smtClean="0"/>
              <a:t>ягоды</a:t>
            </a:r>
            <a:r>
              <a:rPr lang="ru-RU" sz="3600" dirty="0" smtClean="0"/>
              <a:t>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844824"/>
            <a:ext cx="377351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– Что особенно понравилось?     </a:t>
            </a:r>
          </a:p>
          <a:p>
            <a:r>
              <a:rPr lang="ru-RU" dirty="0" smtClean="0"/>
              <a:t>– Что бы  вы хотели выполнить ещё?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 smtClean="0"/>
              <a:t>- Оцените свою работу.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260648"/>
            <a:ext cx="8208912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smtClean="0"/>
              <a:t> Задания  </a:t>
            </a:r>
            <a:r>
              <a:rPr lang="ru-RU" sz="2800" dirty="0" smtClean="0"/>
              <a:t>будем оценивать так:</a:t>
            </a:r>
            <a:endParaRPr lang="ru-RU" sz="2800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7647"/>
          <a:stretch>
            <a:fillRect/>
          </a:stretch>
        </p:blipFill>
        <p:spPr>
          <a:xfrm>
            <a:off x="539552" y="1340768"/>
            <a:ext cx="8208912" cy="504056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1</a:t>
            </a:r>
            <a:r>
              <a:rPr lang="ru-RU" sz="2700" dirty="0" smtClean="0"/>
              <a:t>.  Нарисуйте рядом столько же кругов.</a:t>
            </a:r>
            <a:br>
              <a:rPr lang="ru-RU" sz="2700" dirty="0" smtClean="0"/>
            </a:br>
            <a:r>
              <a:rPr lang="ru-RU" sz="27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1988840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660232" y="1916832"/>
            <a:ext cx="720080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2.  Нарисуйте рядом треугольников на 1 меньше, чем медведей.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миш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844824"/>
            <a:ext cx="130737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мишка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844824"/>
            <a:ext cx="130737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мишка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16832"/>
            <a:ext cx="130737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мишка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1772816"/>
            <a:ext cx="130737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3. Нарисуйте рядом квадратов на 1 больше, чем зайчиков.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5" name="Содержимое 3" descr="tv-11_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1700808"/>
            <a:ext cx="115212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3" descr="tv-11_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772816"/>
            <a:ext cx="1224136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tv-11_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772816"/>
            <a:ext cx="1080120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79512" y="1484784"/>
            <a:ext cx="8748464" cy="495801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4.  Раскрасьте флажок, который направлен вправо: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2492896"/>
            <a:ext cx="1080120" cy="7200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499992" y="2492896"/>
            <a:ext cx="1080120" cy="7200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1979712" y="3140968"/>
            <a:ext cx="0" cy="7920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580112" y="3140968"/>
            <a:ext cx="0" cy="79208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5</a:t>
            </a:r>
            <a:r>
              <a:rPr lang="ru-RU" sz="2700" dirty="0" smtClean="0"/>
              <a:t>. Кого больше: рыбок или котят? (При выполнении данного задания дети соединяют стрелочками пару: рыбка - кот, а «лишний» предмет обводят кружком.)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ыбк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060848"/>
            <a:ext cx="648393" cy="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рыб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2060848"/>
            <a:ext cx="645968" cy="7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рыб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988840"/>
            <a:ext cx="645968" cy="7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рыб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88840"/>
            <a:ext cx="645968" cy="7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рыб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988840"/>
            <a:ext cx="645968" cy="7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рыбка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988840"/>
            <a:ext cx="645968" cy="70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3429000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429000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501008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429000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429000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429000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кот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3429000"/>
            <a:ext cx="696455" cy="973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6. Продолжите рисунок, соблюдая правило: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026" name="Oval 2"/>
          <p:cNvSpPr>
            <a:spLocks noChangeArrowheads="1"/>
          </p:cNvSpPr>
          <p:nvPr/>
        </p:nvSpPr>
        <p:spPr bwMode="auto">
          <a:xfrm>
            <a:off x="2195736" y="2204864"/>
            <a:ext cx="633264" cy="62862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7" name="Oval 3"/>
          <p:cNvSpPr>
            <a:spLocks noChangeArrowheads="1"/>
          </p:cNvSpPr>
          <p:nvPr/>
        </p:nvSpPr>
        <p:spPr bwMode="auto">
          <a:xfrm>
            <a:off x="827584" y="2348880"/>
            <a:ext cx="285750" cy="3063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1403648" y="2348880"/>
            <a:ext cx="285750" cy="3063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4355976" y="2348880"/>
            <a:ext cx="285750" cy="3063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Oval 3"/>
          <p:cNvSpPr>
            <a:spLocks noChangeArrowheads="1"/>
          </p:cNvSpPr>
          <p:nvPr/>
        </p:nvSpPr>
        <p:spPr bwMode="auto">
          <a:xfrm>
            <a:off x="5004048" y="2348880"/>
            <a:ext cx="285750" cy="306388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Oval 2"/>
          <p:cNvSpPr>
            <a:spLocks noChangeArrowheads="1"/>
          </p:cNvSpPr>
          <p:nvPr/>
        </p:nvSpPr>
        <p:spPr bwMode="auto">
          <a:xfrm>
            <a:off x="3203848" y="2204864"/>
            <a:ext cx="633264" cy="62862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 flipH="1">
            <a:off x="1115616" y="2492896"/>
            <a:ext cx="2381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1" name="AutoShape 4"/>
          <p:cNvCxnSpPr>
            <a:cxnSpLocks noChangeShapeType="1"/>
          </p:cNvCxnSpPr>
          <p:nvPr/>
        </p:nvCxnSpPr>
        <p:spPr bwMode="auto">
          <a:xfrm flipH="1">
            <a:off x="2843808" y="2492896"/>
            <a:ext cx="36004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2" name="AutoShape 4"/>
          <p:cNvCxnSpPr>
            <a:cxnSpLocks noChangeShapeType="1"/>
            <a:stCxn id="8" idx="2"/>
            <a:endCxn id="7" idx="6"/>
          </p:cNvCxnSpPr>
          <p:nvPr/>
        </p:nvCxnSpPr>
        <p:spPr bwMode="auto">
          <a:xfrm flipH="1">
            <a:off x="4641726" y="2502074"/>
            <a:ext cx="362322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3" name="AutoShape 4"/>
          <p:cNvCxnSpPr>
            <a:cxnSpLocks noChangeShapeType="1"/>
            <a:endCxn id="6" idx="6"/>
          </p:cNvCxnSpPr>
          <p:nvPr/>
        </p:nvCxnSpPr>
        <p:spPr bwMode="auto">
          <a:xfrm flipH="1">
            <a:off x="1689398" y="2492896"/>
            <a:ext cx="481186" cy="91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16" name="AutoShape 4"/>
          <p:cNvCxnSpPr>
            <a:cxnSpLocks noChangeShapeType="1"/>
          </p:cNvCxnSpPr>
          <p:nvPr/>
        </p:nvCxnSpPr>
        <p:spPr bwMode="auto">
          <a:xfrm flipH="1" flipV="1">
            <a:off x="3851920" y="2492896"/>
            <a:ext cx="504056" cy="91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 7  Здесь нарисовано семь чашек.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7" y="2636912"/>
            <a:ext cx="4955431" cy="1673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403648" y="3501008"/>
            <a:ext cx="864096" cy="81580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163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Проверочная работа № 1 по теме: «Сравнение предметов и групп предметов.  Пространственные и временные представления»  1 класс  </vt:lpstr>
      <vt:lpstr> Задания  будем оценивать так:</vt:lpstr>
      <vt:lpstr> 1.  Нарисуйте рядом столько же кругов.   </vt:lpstr>
      <vt:lpstr>2.  Нарисуйте рядом треугольников на 1 меньше, чем медведей. </vt:lpstr>
      <vt:lpstr>3. Нарисуйте рядом квадратов на 1 больше, чем зайчиков. </vt:lpstr>
      <vt:lpstr>4.  Раскрасьте флажок, который направлен вправо:</vt:lpstr>
      <vt:lpstr>  5. Кого больше: рыбок или котят? (При выполнении данного задания дети соединяют стрелочками пару: рыбка - кот, а «лишний» предмет обводят кружком.)    </vt:lpstr>
      <vt:lpstr>6. Продолжите рисунок, соблюдая правило:  </vt:lpstr>
      <vt:lpstr>Задание № 7  Здесь нарисовано семь чашек.</vt:lpstr>
      <vt:lpstr>Задание № 8  Елка растёт с правой стороны от домика. </vt:lpstr>
      <vt:lpstr>Задание № 9  Предметы, которых больше, раскрась красным цветом. </vt:lpstr>
      <vt:lpstr>Задание № 10  Нарисуй столько снежков, чтобы их было меньше, чем снежинок. </vt:lpstr>
      <vt:lpstr>Задание № 11  Одна ягода земляники ещё зелёная, а остальные уже красные.  Раскрась ягоды.</vt:lpstr>
      <vt:lpstr>Итог урока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Проверочная работа № 1 по теме: «Сравнение предметов и групп предметов.  Пространственные и временные представления»  1 класс</dc:title>
  <dc:creator>Oksana</dc:creator>
  <cp:lastModifiedBy>Oksana</cp:lastModifiedBy>
  <cp:revision>3</cp:revision>
  <dcterms:created xsi:type="dcterms:W3CDTF">2019-09-16T11:52:34Z</dcterms:created>
  <dcterms:modified xsi:type="dcterms:W3CDTF">2019-09-16T12:15:28Z</dcterms:modified>
</cp:coreProperties>
</file>