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6600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3" d="100"/>
          <a:sy n="63" d="100"/>
        </p:scale>
        <p:origin x="-952"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xmlns="" id="{7AF853F4-436F-45BA-8669-7DF9D41E9B77}"/>
              </a:ext>
            </a:extLst>
          </p:cNvPr>
          <p:cNvSpPr>
            <a:spLocks noGrp="1"/>
          </p:cNvSpPr>
          <p:nvPr>
            <p:ph type="dt" sz="half" idx="10"/>
          </p:nvPr>
        </p:nvSpPr>
        <p:spPr/>
        <p:txBody>
          <a:bodyPr/>
          <a:lstStyle>
            <a:lvl1pPr>
              <a:defRPr/>
            </a:lvl1pPr>
          </a:lstStyle>
          <a:p>
            <a:pPr>
              <a:defRPr/>
            </a:pPr>
            <a:fld id="{1E5347B5-BF87-428B-8B43-56FCB10CEA62}"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D1A61D40-0DF2-4669-90E0-40F931E80061}"/>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88C91CEC-995B-4EB2-84CA-A51C401713A8}"/>
              </a:ext>
            </a:extLst>
          </p:cNvPr>
          <p:cNvSpPr>
            <a:spLocks noGrp="1"/>
          </p:cNvSpPr>
          <p:nvPr>
            <p:ph type="sldNum" sz="quarter" idx="12"/>
          </p:nvPr>
        </p:nvSpPr>
        <p:spPr/>
        <p:txBody>
          <a:bodyPr/>
          <a:lstStyle>
            <a:lvl1pPr>
              <a:defRPr/>
            </a:lvl1pPr>
          </a:lstStyle>
          <a:p>
            <a:fld id="{6E8BDAEF-F927-4C72-A39C-BA8985023AD4}" type="slidenum">
              <a:rPr lang="en-GB" altLang="ca-ES"/>
              <a:pPr/>
              <a:t>‹#›</a:t>
            </a:fld>
            <a:endParaRPr lang="en-GB" altLang="ca-ES"/>
          </a:p>
        </p:txBody>
      </p:sp>
    </p:spTree>
    <p:extLst>
      <p:ext uri="{BB962C8B-B14F-4D97-AF65-F5344CB8AC3E}">
        <p14:creationId xmlns:p14="http://schemas.microsoft.com/office/powerpoint/2010/main" xmlns="" val="34425644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1A1FF752-A89B-4C59-8FD5-5D706876BCDF}"/>
              </a:ext>
            </a:extLst>
          </p:cNvPr>
          <p:cNvSpPr>
            <a:spLocks noGrp="1"/>
          </p:cNvSpPr>
          <p:nvPr>
            <p:ph type="dt" sz="half" idx="10"/>
          </p:nvPr>
        </p:nvSpPr>
        <p:spPr/>
        <p:txBody>
          <a:bodyPr/>
          <a:lstStyle>
            <a:lvl1pPr>
              <a:defRPr/>
            </a:lvl1pPr>
          </a:lstStyle>
          <a:p>
            <a:pPr>
              <a:defRPr/>
            </a:pPr>
            <a:fld id="{8DF3435D-9333-4AAF-BD4C-095E42386E73}"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7DA2A15E-B48D-4A64-9FEF-4C02C75447F6}"/>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723CC15A-C026-45AA-9395-107EA4B094F6}"/>
              </a:ext>
            </a:extLst>
          </p:cNvPr>
          <p:cNvSpPr>
            <a:spLocks noGrp="1"/>
          </p:cNvSpPr>
          <p:nvPr>
            <p:ph type="sldNum" sz="quarter" idx="12"/>
          </p:nvPr>
        </p:nvSpPr>
        <p:spPr/>
        <p:txBody>
          <a:bodyPr/>
          <a:lstStyle>
            <a:lvl1pPr>
              <a:defRPr/>
            </a:lvl1pPr>
          </a:lstStyle>
          <a:p>
            <a:fld id="{3C589C0A-B8A9-40F8-9392-C440136DA7FF}" type="slidenum">
              <a:rPr lang="en-GB" altLang="ca-ES"/>
              <a:pPr/>
              <a:t>‹#›</a:t>
            </a:fld>
            <a:endParaRPr lang="en-GB" altLang="ca-ES"/>
          </a:p>
        </p:txBody>
      </p:sp>
    </p:spTree>
    <p:extLst>
      <p:ext uri="{BB962C8B-B14F-4D97-AF65-F5344CB8AC3E}">
        <p14:creationId xmlns:p14="http://schemas.microsoft.com/office/powerpoint/2010/main" xmlns="" val="23868922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B0F38E00-5EC9-4102-8BAC-91A2A358F2CB}"/>
              </a:ext>
            </a:extLst>
          </p:cNvPr>
          <p:cNvSpPr>
            <a:spLocks noGrp="1"/>
          </p:cNvSpPr>
          <p:nvPr>
            <p:ph type="dt" sz="half" idx="10"/>
          </p:nvPr>
        </p:nvSpPr>
        <p:spPr/>
        <p:txBody>
          <a:bodyPr/>
          <a:lstStyle>
            <a:lvl1pPr>
              <a:defRPr/>
            </a:lvl1pPr>
          </a:lstStyle>
          <a:p>
            <a:pPr>
              <a:defRPr/>
            </a:pPr>
            <a:fld id="{98E0DCD8-D7D4-4818-AC59-8E0CFC960551}"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62B6E583-5286-4418-8B5B-A9FF3C4F771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085F2069-5D8D-41F0-9110-EB0A81FC943F}"/>
              </a:ext>
            </a:extLst>
          </p:cNvPr>
          <p:cNvSpPr>
            <a:spLocks noGrp="1"/>
          </p:cNvSpPr>
          <p:nvPr>
            <p:ph type="sldNum" sz="quarter" idx="12"/>
          </p:nvPr>
        </p:nvSpPr>
        <p:spPr/>
        <p:txBody>
          <a:bodyPr/>
          <a:lstStyle>
            <a:lvl1pPr>
              <a:defRPr/>
            </a:lvl1pPr>
          </a:lstStyle>
          <a:p>
            <a:fld id="{6FFFCD14-E48B-4058-B63C-C4F3B6BB9AA2}" type="slidenum">
              <a:rPr lang="en-GB" altLang="ca-ES"/>
              <a:pPr/>
              <a:t>‹#›</a:t>
            </a:fld>
            <a:endParaRPr lang="en-GB" altLang="ca-ES"/>
          </a:p>
        </p:txBody>
      </p:sp>
    </p:spTree>
    <p:extLst>
      <p:ext uri="{BB962C8B-B14F-4D97-AF65-F5344CB8AC3E}">
        <p14:creationId xmlns:p14="http://schemas.microsoft.com/office/powerpoint/2010/main" xmlns="" val="13362799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xmlns="" id="{FA7F49C7-5CA1-47B3-8083-5EFCF9AD503A}"/>
              </a:ext>
            </a:extLst>
          </p:cNvPr>
          <p:cNvSpPr>
            <a:spLocks noGrp="1"/>
          </p:cNvSpPr>
          <p:nvPr>
            <p:ph type="dt" sz="half" idx="10"/>
          </p:nvPr>
        </p:nvSpPr>
        <p:spPr/>
        <p:txBody>
          <a:bodyPr/>
          <a:lstStyle>
            <a:lvl1pPr>
              <a:defRPr/>
            </a:lvl1pPr>
          </a:lstStyle>
          <a:p>
            <a:pPr>
              <a:defRPr/>
            </a:pPr>
            <a:fld id="{5BB47E67-78B1-4046-8F3D-AC854B877D16}"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67349414-1A31-4FE9-983F-508C650D3BE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ADB0DECE-505D-48AC-ACB4-258BA7542ACA}"/>
              </a:ext>
            </a:extLst>
          </p:cNvPr>
          <p:cNvSpPr>
            <a:spLocks noGrp="1"/>
          </p:cNvSpPr>
          <p:nvPr>
            <p:ph type="sldNum" sz="quarter" idx="12"/>
          </p:nvPr>
        </p:nvSpPr>
        <p:spPr/>
        <p:txBody>
          <a:bodyPr/>
          <a:lstStyle>
            <a:lvl1pPr>
              <a:defRPr/>
            </a:lvl1pPr>
          </a:lstStyle>
          <a:p>
            <a:fld id="{91F7A6B1-A69E-40F0-8137-75123084733D}" type="slidenum">
              <a:rPr lang="en-GB" altLang="ca-ES"/>
              <a:pPr/>
              <a:t>‹#›</a:t>
            </a:fld>
            <a:endParaRPr lang="en-GB" altLang="ca-ES"/>
          </a:p>
        </p:txBody>
      </p:sp>
    </p:spTree>
    <p:extLst>
      <p:ext uri="{BB962C8B-B14F-4D97-AF65-F5344CB8AC3E}">
        <p14:creationId xmlns:p14="http://schemas.microsoft.com/office/powerpoint/2010/main" xmlns="" val="6846031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xmlns="" id="{B251B874-7FF7-4DD8-A190-CA781828264D}"/>
              </a:ext>
            </a:extLst>
          </p:cNvPr>
          <p:cNvSpPr>
            <a:spLocks noGrp="1"/>
          </p:cNvSpPr>
          <p:nvPr>
            <p:ph type="dt" sz="half" idx="10"/>
          </p:nvPr>
        </p:nvSpPr>
        <p:spPr/>
        <p:txBody>
          <a:bodyPr/>
          <a:lstStyle>
            <a:lvl1pPr>
              <a:defRPr/>
            </a:lvl1pPr>
          </a:lstStyle>
          <a:p>
            <a:pPr>
              <a:defRPr/>
            </a:pPr>
            <a:fld id="{1E35D696-835A-4E1B-8D48-310C554D9031}"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FF374478-87D9-460F-9C80-6582293FB990}"/>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xmlns="" id="{F3924CA3-D7D4-4EE1-8786-465AE69CC563}"/>
              </a:ext>
            </a:extLst>
          </p:cNvPr>
          <p:cNvSpPr>
            <a:spLocks noGrp="1"/>
          </p:cNvSpPr>
          <p:nvPr>
            <p:ph type="sldNum" sz="quarter" idx="12"/>
          </p:nvPr>
        </p:nvSpPr>
        <p:spPr/>
        <p:txBody>
          <a:bodyPr/>
          <a:lstStyle>
            <a:lvl1pPr>
              <a:defRPr/>
            </a:lvl1pPr>
          </a:lstStyle>
          <a:p>
            <a:fld id="{2529FFE4-70D2-43DA-A8C6-5DF2DBD04535}" type="slidenum">
              <a:rPr lang="en-GB" altLang="ca-ES"/>
              <a:pPr/>
              <a:t>‹#›</a:t>
            </a:fld>
            <a:endParaRPr lang="en-GB" altLang="ca-ES"/>
          </a:p>
        </p:txBody>
      </p:sp>
    </p:spTree>
    <p:extLst>
      <p:ext uri="{BB962C8B-B14F-4D97-AF65-F5344CB8AC3E}">
        <p14:creationId xmlns:p14="http://schemas.microsoft.com/office/powerpoint/2010/main" xmlns="" val="32265072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xmlns="" id="{F9E75271-8E30-42A3-A798-A15F192F895E}"/>
              </a:ext>
            </a:extLst>
          </p:cNvPr>
          <p:cNvSpPr>
            <a:spLocks noGrp="1"/>
          </p:cNvSpPr>
          <p:nvPr>
            <p:ph type="dt" sz="half" idx="10"/>
          </p:nvPr>
        </p:nvSpPr>
        <p:spPr/>
        <p:txBody>
          <a:bodyPr/>
          <a:lstStyle>
            <a:lvl1pPr>
              <a:defRPr/>
            </a:lvl1pPr>
          </a:lstStyle>
          <a:p>
            <a:pPr>
              <a:defRPr/>
            </a:pPr>
            <a:fld id="{90350A50-DAA0-4925-82B0-61D0C216B25A}" type="datetimeFigureOut">
              <a:rPr lang="en-US"/>
              <a:pPr>
                <a:defRPr/>
              </a:pPr>
              <a:t>12/27/2019</a:t>
            </a:fld>
            <a:endParaRPr lang="en-GB"/>
          </a:p>
        </p:txBody>
      </p:sp>
      <p:sp>
        <p:nvSpPr>
          <p:cNvPr id="6" name="Footer Placeholder 4">
            <a:extLst>
              <a:ext uri="{FF2B5EF4-FFF2-40B4-BE49-F238E27FC236}">
                <a16:creationId xmlns:a16="http://schemas.microsoft.com/office/drawing/2014/main" xmlns="" id="{1E5A153D-C45D-455A-AD45-7DD4C5278A6F}"/>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xmlns="" id="{4316DD98-B774-4D58-A087-7A59578D59F7}"/>
              </a:ext>
            </a:extLst>
          </p:cNvPr>
          <p:cNvSpPr>
            <a:spLocks noGrp="1"/>
          </p:cNvSpPr>
          <p:nvPr>
            <p:ph type="sldNum" sz="quarter" idx="12"/>
          </p:nvPr>
        </p:nvSpPr>
        <p:spPr/>
        <p:txBody>
          <a:bodyPr/>
          <a:lstStyle>
            <a:lvl1pPr>
              <a:defRPr/>
            </a:lvl1pPr>
          </a:lstStyle>
          <a:p>
            <a:fld id="{53248C97-BC52-4D0B-A250-4A5C17BE5A9D}" type="slidenum">
              <a:rPr lang="en-GB" altLang="ca-ES"/>
              <a:pPr/>
              <a:t>‹#›</a:t>
            </a:fld>
            <a:endParaRPr lang="en-GB" altLang="ca-ES"/>
          </a:p>
        </p:txBody>
      </p:sp>
    </p:spTree>
    <p:extLst>
      <p:ext uri="{BB962C8B-B14F-4D97-AF65-F5344CB8AC3E}">
        <p14:creationId xmlns:p14="http://schemas.microsoft.com/office/powerpoint/2010/main" xmlns="" val="426129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xmlns="" id="{6F3DA513-A651-42B7-A916-044BBAD1F026}"/>
              </a:ext>
            </a:extLst>
          </p:cNvPr>
          <p:cNvSpPr>
            <a:spLocks noGrp="1"/>
          </p:cNvSpPr>
          <p:nvPr>
            <p:ph type="dt" sz="half" idx="10"/>
          </p:nvPr>
        </p:nvSpPr>
        <p:spPr/>
        <p:txBody>
          <a:bodyPr/>
          <a:lstStyle>
            <a:lvl1pPr>
              <a:defRPr/>
            </a:lvl1pPr>
          </a:lstStyle>
          <a:p>
            <a:pPr>
              <a:defRPr/>
            </a:pPr>
            <a:fld id="{A4C2FF3C-13D0-4386-95F6-FE280AA72C5E}" type="datetimeFigureOut">
              <a:rPr lang="en-US"/>
              <a:pPr>
                <a:defRPr/>
              </a:pPr>
              <a:t>12/27/2019</a:t>
            </a:fld>
            <a:endParaRPr lang="en-GB"/>
          </a:p>
        </p:txBody>
      </p:sp>
      <p:sp>
        <p:nvSpPr>
          <p:cNvPr id="8" name="Footer Placeholder 4">
            <a:extLst>
              <a:ext uri="{FF2B5EF4-FFF2-40B4-BE49-F238E27FC236}">
                <a16:creationId xmlns:a16="http://schemas.microsoft.com/office/drawing/2014/main" xmlns="" id="{B1B57B19-C735-4AC4-8D6F-48D6E3DA748D}"/>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xmlns="" id="{7D826B69-2966-401F-B267-95AFC8BC5DDA}"/>
              </a:ext>
            </a:extLst>
          </p:cNvPr>
          <p:cNvSpPr>
            <a:spLocks noGrp="1"/>
          </p:cNvSpPr>
          <p:nvPr>
            <p:ph type="sldNum" sz="quarter" idx="12"/>
          </p:nvPr>
        </p:nvSpPr>
        <p:spPr/>
        <p:txBody>
          <a:bodyPr/>
          <a:lstStyle>
            <a:lvl1pPr>
              <a:defRPr/>
            </a:lvl1pPr>
          </a:lstStyle>
          <a:p>
            <a:fld id="{B3D04A3D-CB8C-4766-8E46-FFF29F3D632F}" type="slidenum">
              <a:rPr lang="en-GB" altLang="ca-ES"/>
              <a:pPr/>
              <a:t>‹#›</a:t>
            </a:fld>
            <a:endParaRPr lang="en-GB" altLang="ca-ES"/>
          </a:p>
        </p:txBody>
      </p:sp>
    </p:spTree>
    <p:extLst>
      <p:ext uri="{BB962C8B-B14F-4D97-AF65-F5344CB8AC3E}">
        <p14:creationId xmlns:p14="http://schemas.microsoft.com/office/powerpoint/2010/main" xmlns="" val="15923557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xmlns="" id="{D2989AE6-AC4E-44B3-99B2-102AF66B9C4D}"/>
              </a:ext>
            </a:extLst>
          </p:cNvPr>
          <p:cNvSpPr>
            <a:spLocks noGrp="1"/>
          </p:cNvSpPr>
          <p:nvPr>
            <p:ph type="dt" sz="half" idx="10"/>
          </p:nvPr>
        </p:nvSpPr>
        <p:spPr/>
        <p:txBody>
          <a:bodyPr/>
          <a:lstStyle>
            <a:lvl1pPr>
              <a:defRPr/>
            </a:lvl1pPr>
          </a:lstStyle>
          <a:p>
            <a:pPr>
              <a:defRPr/>
            </a:pPr>
            <a:fld id="{A21C928D-5CF7-4945-BB3A-92EDE328E2B8}" type="datetimeFigureOut">
              <a:rPr lang="en-US"/>
              <a:pPr>
                <a:defRPr/>
              </a:pPr>
              <a:t>12/27/2019</a:t>
            </a:fld>
            <a:endParaRPr lang="en-GB"/>
          </a:p>
        </p:txBody>
      </p:sp>
      <p:sp>
        <p:nvSpPr>
          <p:cNvPr id="4" name="Footer Placeholder 4">
            <a:extLst>
              <a:ext uri="{FF2B5EF4-FFF2-40B4-BE49-F238E27FC236}">
                <a16:creationId xmlns:a16="http://schemas.microsoft.com/office/drawing/2014/main" xmlns="" id="{1D3D0C53-B7C6-49B2-B9D3-BA67018D7D2D}"/>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xmlns="" id="{443D4C58-43C6-4884-B6B9-7D53FBE19A95}"/>
              </a:ext>
            </a:extLst>
          </p:cNvPr>
          <p:cNvSpPr>
            <a:spLocks noGrp="1"/>
          </p:cNvSpPr>
          <p:nvPr>
            <p:ph type="sldNum" sz="quarter" idx="12"/>
          </p:nvPr>
        </p:nvSpPr>
        <p:spPr/>
        <p:txBody>
          <a:bodyPr/>
          <a:lstStyle>
            <a:lvl1pPr>
              <a:defRPr/>
            </a:lvl1pPr>
          </a:lstStyle>
          <a:p>
            <a:fld id="{0ECED286-C112-4079-BFCB-6CEDB40923BE}" type="slidenum">
              <a:rPr lang="en-GB" altLang="ca-ES"/>
              <a:pPr/>
              <a:t>‹#›</a:t>
            </a:fld>
            <a:endParaRPr lang="en-GB" altLang="ca-ES"/>
          </a:p>
        </p:txBody>
      </p:sp>
    </p:spTree>
    <p:extLst>
      <p:ext uri="{BB962C8B-B14F-4D97-AF65-F5344CB8AC3E}">
        <p14:creationId xmlns:p14="http://schemas.microsoft.com/office/powerpoint/2010/main" xmlns="" val="19249505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xmlns="" id="{471EBD5D-8171-44A6-8D6C-0FB219E2D64A}"/>
              </a:ext>
            </a:extLst>
          </p:cNvPr>
          <p:cNvSpPr>
            <a:spLocks noGrp="1"/>
          </p:cNvSpPr>
          <p:nvPr>
            <p:ph type="dt" sz="half" idx="10"/>
          </p:nvPr>
        </p:nvSpPr>
        <p:spPr/>
        <p:txBody>
          <a:bodyPr/>
          <a:lstStyle>
            <a:lvl1pPr>
              <a:defRPr/>
            </a:lvl1pPr>
          </a:lstStyle>
          <a:p>
            <a:pPr>
              <a:defRPr/>
            </a:pPr>
            <a:fld id="{C38E7F92-0CFC-47EB-8E77-265E81288C44}" type="datetimeFigureOut">
              <a:rPr lang="en-US"/>
              <a:pPr>
                <a:defRPr/>
              </a:pPr>
              <a:t>12/27/2019</a:t>
            </a:fld>
            <a:endParaRPr lang="en-GB"/>
          </a:p>
        </p:txBody>
      </p:sp>
      <p:sp>
        <p:nvSpPr>
          <p:cNvPr id="3" name="Footer Placeholder 4">
            <a:extLst>
              <a:ext uri="{FF2B5EF4-FFF2-40B4-BE49-F238E27FC236}">
                <a16:creationId xmlns:a16="http://schemas.microsoft.com/office/drawing/2014/main" xmlns="" id="{FD04D94F-C301-40AA-A2CF-0EBA6274A1C6}"/>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xmlns="" id="{CD4AF335-94A2-494C-9C04-323A7D406338}"/>
              </a:ext>
            </a:extLst>
          </p:cNvPr>
          <p:cNvSpPr>
            <a:spLocks noGrp="1"/>
          </p:cNvSpPr>
          <p:nvPr>
            <p:ph type="sldNum" sz="quarter" idx="12"/>
          </p:nvPr>
        </p:nvSpPr>
        <p:spPr/>
        <p:txBody>
          <a:bodyPr/>
          <a:lstStyle>
            <a:lvl1pPr>
              <a:defRPr/>
            </a:lvl1pPr>
          </a:lstStyle>
          <a:p>
            <a:fld id="{8BB0ADCC-7A92-4485-82BF-1347E8E0502B}" type="slidenum">
              <a:rPr lang="en-GB" altLang="ca-ES"/>
              <a:pPr/>
              <a:t>‹#›</a:t>
            </a:fld>
            <a:endParaRPr lang="en-GB" altLang="ca-ES"/>
          </a:p>
        </p:txBody>
      </p:sp>
    </p:spTree>
    <p:extLst>
      <p:ext uri="{BB962C8B-B14F-4D97-AF65-F5344CB8AC3E}">
        <p14:creationId xmlns:p14="http://schemas.microsoft.com/office/powerpoint/2010/main" xmlns="" val="91026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430D8A23-CEB8-46B1-BA63-BC9B77B220B0}"/>
              </a:ext>
            </a:extLst>
          </p:cNvPr>
          <p:cNvSpPr>
            <a:spLocks noGrp="1"/>
          </p:cNvSpPr>
          <p:nvPr>
            <p:ph type="dt" sz="half" idx="10"/>
          </p:nvPr>
        </p:nvSpPr>
        <p:spPr/>
        <p:txBody>
          <a:bodyPr/>
          <a:lstStyle>
            <a:lvl1pPr>
              <a:defRPr/>
            </a:lvl1pPr>
          </a:lstStyle>
          <a:p>
            <a:pPr>
              <a:defRPr/>
            </a:pPr>
            <a:fld id="{2988DE79-B11E-4305-8CE1-A8FD07FD0162}" type="datetimeFigureOut">
              <a:rPr lang="en-US"/>
              <a:pPr>
                <a:defRPr/>
              </a:pPr>
              <a:t>12/27/2019</a:t>
            </a:fld>
            <a:endParaRPr lang="en-GB"/>
          </a:p>
        </p:txBody>
      </p:sp>
      <p:sp>
        <p:nvSpPr>
          <p:cNvPr id="6" name="Footer Placeholder 4">
            <a:extLst>
              <a:ext uri="{FF2B5EF4-FFF2-40B4-BE49-F238E27FC236}">
                <a16:creationId xmlns:a16="http://schemas.microsoft.com/office/drawing/2014/main" xmlns="" id="{4490E04B-7809-42E4-B618-A7DF073799B8}"/>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xmlns="" id="{93F3A8A0-291E-4718-A0E9-15F091AFEA95}"/>
              </a:ext>
            </a:extLst>
          </p:cNvPr>
          <p:cNvSpPr>
            <a:spLocks noGrp="1"/>
          </p:cNvSpPr>
          <p:nvPr>
            <p:ph type="sldNum" sz="quarter" idx="12"/>
          </p:nvPr>
        </p:nvSpPr>
        <p:spPr/>
        <p:txBody>
          <a:bodyPr/>
          <a:lstStyle>
            <a:lvl1pPr>
              <a:defRPr/>
            </a:lvl1pPr>
          </a:lstStyle>
          <a:p>
            <a:fld id="{9C2A3D35-B444-44F5-96C9-2828CC28E9F4}" type="slidenum">
              <a:rPr lang="en-GB" altLang="ca-ES"/>
              <a:pPr/>
              <a:t>‹#›</a:t>
            </a:fld>
            <a:endParaRPr lang="en-GB" altLang="ca-ES"/>
          </a:p>
        </p:txBody>
      </p:sp>
    </p:spTree>
    <p:extLst>
      <p:ext uri="{BB962C8B-B14F-4D97-AF65-F5344CB8AC3E}">
        <p14:creationId xmlns:p14="http://schemas.microsoft.com/office/powerpoint/2010/main" xmlns="" val="4266605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xmlns="" id="{A951A947-8FFB-4825-976E-9AA121739EDC}"/>
              </a:ext>
            </a:extLst>
          </p:cNvPr>
          <p:cNvSpPr>
            <a:spLocks noGrp="1"/>
          </p:cNvSpPr>
          <p:nvPr>
            <p:ph type="dt" sz="half" idx="10"/>
          </p:nvPr>
        </p:nvSpPr>
        <p:spPr/>
        <p:txBody>
          <a:bodyPr/>
          <a:lstStyle>
            <a:lvl1pPr>
              <a:defRPr/>
            </a:lvl1pPr>
          </a:lstStyle>
          <a:p>
            <a:pPr>
              <a:defRPr/>
            </a:pPr>
            <a:fld id="{33550D48-0A34-402F-80A3-66EDDF32FB5F}" type="datetimeFigureOut">
              <a:rPr lang="en-US"/>
              <a:pPr>
                <a:defRPr/>
              </a:pPr>
              <a:t>12/27/2019</a:t>
            </a:fld>
            <a:endParaRPr lang="en-GB"/>
          </a:p>
        </p:txBody>
      </p:sp>
      <p:sp>
        <p:nvSpPr>
          <p:cNvPr id="6" name="Footer Placeholder 4">
            <a:extLst>
              <a:ext uri="{FF2B5EF4-FFF2-40B4-BE49-F238E27FC236}">
                <a16:creationId xmlns:a16="http://schemas.microsoft.com/office/drawing/2014/main" xmlns="" id="{F1640063-E01F-4BF8-B0E1-D36C2CA1A3C7}"/>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xmlns="" id="{662CD591-6518-44A4-9097-96810AC9DCB1}"/>
              </a:ext>
            </a:extLst>
          </p:cNvPr>
          <p:cNvSpPr>
            <a:spLocks noGrp="1"/>
          </p:cNvSpPr>
          <p:nvPr>
            <p:ph type="sldNum" sz="quarter" idx="12"/>
          </p:nvPr>
        </p:nvSpPr>
        <p:spPr/>
        <p:txBody>
          <a:bodyPr/>
          <a:lstStyle>
            <a:lvl1pPr>
              <a:defRPr/>
            </a:lvl1pPr>
          </a:lstStyle>
          <a:p>
            <a:fld id="{266D1B0E-8683-4A9F-8354-7042C9FB200D}" type="slidenum">
              <a:rPr lang="en-GB" altLang="ca-ES"/>
              <a:pPr/>
              <a:t>‹#›</a:t>
            </a:fld>
            <a:endParaRPr lang="en-GB" altLang="ca-ES"/>
          </a:p>
        </p:txBody>
      </p:sp>
    </p:spTree>
    <p:extLst>
      <p:ext uri="{BB962C8B-B14F-4D97-AF65-F5344CB8AC3E}">
        <p14:creationId xmlns:p14="http://schemas.microsoft.com/office/powerpoint/2010/main" xmlns="" val="41684999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xmlns="" id="{D5DB3345-264D-4E40-9146-6B34674A7801}"/>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ca-ES"/>
              <a:t>Click to edit Master title style</a:t>
            </a:r>
            <a:endParaRPr lang="en-GB" altLang="ca-ES"/>
          </a:p>
        </p:txBody>
      </p:sp>
      <p:sp>
        <p:nvSpPr>
          <p:cNvPr id="1027" name="Text Placeholder 2">
            <a:extLst>
              <a:ext uri="{FF2B5EF4-FFF2-40B4-BE49-F238E27FC236}">
                <a16:creationId xmlns:a16="http://schemas.microsoft.com/office/drawing/2014/main" xmlns="" id="{EF3EB209-F78A-43A4-AFFC-EEC2DBCFADB8}"/>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ca-ES"/>
              <a:t>Click to edit Master text styles</a:t>
            </a:r>
          </a:p>
          <a:p>
            <a:pPr lvl="1"/>
            <a:r>
              <a:rPr lang="en-US" altLang="ca-ES"/>
              <a:t>Second level</a:t>
            </a:r>
          </a:p>
          <a:p>
            <a:pPr lvl="2"/>
            <a:r>
              <a:rPr lang="en-US" altLang="ca-ES"/>
              <a:t>Third level</a:t>
            </a:r>
          </a:p>
          <a:p>
            <a:pPr lvl="3"/>
            <a:r>
              <a:rPr lang="en-US" altLang="ca-ES"/>
              <a:t>Fourth level</a:t>
            </a:r>
          </a:p>
          <a:p>
            <a:pPr lvl="4"/>
            <a:r>
              <a:rPr lang="en-US" altLang="ca-ES"/>
              <a:t>Fifth level</a:t>
            </a:r>
            <a:endParaRPr lang="en-GB" altLang="ca-ES"/>
          </a:p>
        </p:txBody>
      </p:sp>
      <p:sp>
        <p:nvSpPr>
          <p:cNvPr id="4" name="Date Placeholder 3">
            <a:extLst>
              <a:ext uri="{FF2B5EF4-FFF2-40B4-BE49-F238E27FC236}">
                <a16:creationId xmlns:a16="http://schemas.microsoft.com/office/drawing/2014/main" xmlns="" id="{D9918863-3670-43D8-A3B0-76213AE9D1C5}"/>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35D68656-C011-4AA5-A015-12434154548F}" type="datetimeFigureOut">
              <a:rPr lang="en-US"/>
              <a:pPr>
                <a:defRPr/>
              </a:pPr>
              <a:t>12/27/2019</a:t>
            </a:fld>
            <a:endParaRPr lang="en-GB"/>
          </a:p>
        </p:txBody>
      </p:sp>
      <p:sp>
        <p:nvSpPr>
          <p:cNvPr id="5" name="Footer Placeholder 4">
            <a:extLst>
              <a:ext uri="{FF2B5EF4-FFF2-40B4-BE49-F238E27FC236}">
                <a16:creationId xmlns:a16="http://schemas.microsoft.com/office/drawing/2014/main" xmlns="" id="{6F65ACC1-D78A-4CD4-ADFF-256972FAF75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GB"/>
          </a:p>
        </p:txBody>
      </p:sp>
      <p:sp>
        <p:nvSpPr>
          <p:cNvPr id="6" name="Slide Number Placeholder 5">
            <a:extLst>
              <a:ext uri="{FF2B5EF4-FFF2-40B4-BE49-F238E27FC236}">
                <a16:creationId xmlns:a16="http://schemas.microsoft.com/office/drawing/2014/main" xmlns="" id="{BEFE88CC-0FF9-461A-8E8F-052D97FEBDDE}"/>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panose="020F0502020204030204" pitchFamily="34" charset="0"/>
              </a:defRPr>
            </a:lvl1pPr>
          </a:lstStyle>
          <a:p>
            <a:fld id="{A2A28D86-758D-47F2-B6FC-DBE5F36D0546}" type="slidenum">
              <a:rPr lang="en-GB" altLang="ca-ES"/>
              <a:pPr/>
              <a:t>‹#›</a:t>
            </a:fld>
            <a:endParaRPr lang="en-GB" altLang="ca-E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anose="020F0502020204030204" pitchFamily="34" charset="0"/>
        </a:defRPr>
      </a:lvl2pPr>
      <a:lvl3pPr algn="ctr" rtl="0" fontAlgn="base">
        <a:spcBef>
          <a:spcPct val="0"/>
        </a:spcBef>
        <a:spcAft>
          <a:spcPct val="0"/>
        </a:spcAft>
        <a:defRPr sz="4400">
          <a:solidFill>
            <a:schemeClr val="tx1"/>
          </a:solidFill>
          <a:latin typeface="Calibri" panose="020F0502020204030204" pitchFamily="34" charset="0"/>
        </a:defRPr>
      </a:lvl3pPr>
      <a:lvl4pPr algn="ctr" rtl="0" fontAlgn="base">
        <a:spcBef>
          <a:spcPct val="0"/>
        </a:spcBef>
        <a:spcAft>
          <a:spcPct val="0"/>
        </a:spcAft>
        <a:defRPr sz="4400">
          <a:solidFill>
            <a:schemeClr val="tx1"/>
          </a:solidFill>
          <a:latin typeface="Calibri" panose="020F0502020204030204" pitchFamily="34" charset="0"/>
        </a:defRPr>
      </a:lvl4pPr>
      <a:lvl5pPr algn="ctr" rtl="0" fontAlgn="base">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Рисунок 2" descr="Изображение выглядит как животное, млекопитающее, внешний, коричневый&#10;&#10;Описание создано с очень высокой степенью достоверности">
            <a:extLst>
              <a:ext uri="{FF2B5EF4-FFF2-40B4-BE49-F238E27FC236}">
                <a16:creationId xmlns:a16="http://schemas.microsoft.com/office/drawing/2014/main" xmlns="" id="{858C71DC-C9DB-47A1-B582-F3A30D3EC540}"/>
              </a:ext>
            </a:extLst>
          </p:cNvPr>
          <p:cNvPicPr>
            <a:picLocks noChangeAspect="1"/>
          </p:cNvPicPr>
          <p:nvPr/>
        </p:nvPicPr>
        <p:blipFill rotWithShape="1">
          <a:blip r:embed="rId2"/>
          <a:srcRect l="10331" r="6336"/>
          <a:stretch/>
        </p:blipFill>
        <p:spPr>
          <a:xfrm>
            <a:off x="20" y="10"/>
            <a:ext cx="9143980" cy="6857990"/>
          </a:xfrm>
          <a:prstGeom prst="rect">
            <a:avLst/>
          </a:prstGeom>
        </p:spPr>
      </p:pic>
      <p:sp>
        <p:nvSpPr>
          <p:cNvPr id="13319" name="Freeform 5">
            <a:extLst>
              <a:ext uri="{FF2B5EF4-FFF2-40B4-BE49-F238E27FC236}">
                <a16:creationId xmlns:a16="http://schemas.microsoft.com/office/drawing/2014/main" xmlns="" id="{87CC2527-562A-4F69-B487-4371E5B243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a:off x="4882442" y="2714171"/>
            <a:ext cx="4261558" cy="415011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13314" name="Title 1">
            <a:extLst>
              <a:ext uri="{FF2B5EF4-FFF2-40B4-BE49-F238E27FC236}">
                <a16:creationId xmlns:a16="http://schemas.microsoft.com/office/drawing/2014/main" xmlns="" id="{90C00C39-EA96-4B50-976C-1066B0C4F906}"/>
              </a:ext>
            </a:extLst>
          </p:cNvPr>
          <p:cNvSpPr>
            <a:spLocks noGrp="1"/>
          </p:cNvSpPr>
          <p:nvPr>
            <p:ph type="ctrTitle"/>
          </p:nvPr>
        </p:nvSpPr>
        <p:spPr>
          <a:xfrm>
            <a:off x="5306708" y="3734093"/>
            <a:ext cx="3709553" cy="1375542"/>
          </a:xfrm>
        </p:spPr>
        <p:txBody>
          <a:bodyPr>
            <a:normAutofit/>
          </a:bodyPr>
          <a:lstStyle/>
          <a:p>
            <a:r>
              <a:rPr lang="en-GB" altLang="ca-ES" sz="3500">
                <a:latin typeface="Brush Script MT"/>
              </a:rPr>
              <a:t>RED PANDAS</a:t>
            </a:r>
          </a:p>
        </p:txBody>
      </p:sp>
      <p:sp>
        <p:nvSpPr>
          <p:cNvPr id="13315" name="Subtitle 2">
            <a:extLst>
              <a:ext uri="{FF2B5EF4-FFF2-40B4-BE49-F238E27FC236}">
                <a16:creationId xmlns:a16="http://schemas.microsoft.com/office/drawing/2014/main" xmlns="" id="{FDE716FB-1B05-429E-B22F-D782AF9C6A30}"/>
              </a:ext>
            </a:extLst>
          </p:cNvPr>
          <p:cNvSpPr>
            <a:spLocks noGrp="1"/>
          </p:cNvSpPr>
          <p:nvPr>
            <p:ph type="subTitle" idx="1"/>
          </p:nvPr>
        </p:nvSpPr>
        <p:spPr>
          <a:xfrm>
            <a:off x="5537637" y="5243376"/>
            <a:ext cx="3247697" cy="512463"/>
          </a:xfrm>
        </p:spPr>
        <p:txBody>
          <a:bodyPr>
            <a:normAutofit fontScale="92500" lnSpcReduction="20000"/>
          </a:bodyPr>
          <a:lstStyle/>
          <a:p>
            <a:r>
              <a:rPr lang="en-GB" altLang="ca-ES" sz="1750" dirty="0">
                <a:latin typeface="Brush Script MT"/>
              </a:rPr>
              <a:t>Why are red pandas endangered???</a:t>
            </a:r>
          </a:p>
        </p:txBody>
      </p:sp>
      <p:cxnSp>
        <p:nvCxnSpPr>
          <p:cNvPr id="13320" name="Straight Connector 74">
            <a:extLst>
              <a:ext uri="{FF2B5EF4-FFF2-40B4-BE49-F238E27FC236}">
                <a16:creationId xmlns:a16="http://schemas.microsoft.com/office/drawing/2014/main" xmlns="" id="{BCDAEC91-5BCE-4B55-9CC0-43EF94CB734B}"/>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6810703" y="5154215"/>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4" descr="Изображение выглядит как животное, млекопитающее, внешний, земля&#10;&#10;Описание создано с очень высокой степенью достоверности">
            <a:extLst>
              <a:ext uri="{FF2B5EF4-FFF2-40B4-BE49-F238E27FC236}">
                <a16:creationId xmlns:a16="http://schemas.microsoft.com/office/drawing/2014/main" xmlns="" id="{4202BD87-05B6-4C17-8B02-9352182782FE}"/>
              </a:ext>
            </a:extLst>
          </p:cNvPr>
          <p:cNvPicPr>
            <a:picLocks noChangeAspect="1"/>
          </p:cNvPicPr>
          <p:nvPr/>
        </p:nvPicPr>
        <p:blipFill rotWithShape="1">
          <a:blip r:embed="rId2"/>
          <a:srcRect t="12153" b="11386"/>
          <a:stretch/>
        </p:blipFill>
        <p:spPr>
          <a:xfrm>
            <a:off x="20" y="10"/>
            <a:ext cx="9143980" cy="4666928"/>
          </a:xfrm>
          <a:prstGeom prst="rect">
            <a:avLst/>
          </a:prstGeom>
        </p:spPr>
      </p:pic>
      <p:pic>
        <p:nvPicPr>
          <p:cNvPr id="73" name="Picture 72">
            <a:extLst>
              <a:ext uri="{FF2B5EF4-FFF2-40B4-BE49-F238E27FC236}">
                <a16:creationId xmlns:a16="http://schemas.microsoft.com/office/drawing/2014/main" xmlns="" id="{EE09A529-E47C-4634-BB98-0A9526C372B4}"/>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3">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14347" name="Oval 74">
            <a:extLst>
              <a:ext uri="{FF2B5EF4-FFF2-40B4-BE49-F238E27FC236}">
                <a16:creationId xmlns:a16="http://schemas.microsoft.com/office/drawing/2014/main" xmlns="" id="{569C1A01-6FB5-43CE-ADCC-936728ACAC0D}"/>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1092200" y="4388303"/>
            <a:ext cx="618067" cy="702986"/>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337" name="Title 1">
            <a:extLst>
              <a:ext uri="{FF2B5EF4-FFF2-40B4-BE49-F238E27FC236}">
                <a16:creationId xmlns:a16="http://schemas.microsoft.com/office/drawing/2014/main" xmlns="" id="{09824509-795B-4DCA-AC0B-7E52EBC5789E}"/>
              </a:ext>
            </a:extLst>
          </p:cNvPr>
          <p:cNvSpPr>
            <a:spLocks noGrp="1"/>
          </p:cNvSpPr>
          <p:nvPr>
            <p:ph type="title"/>
          </p:nvPr>
        </p:nvSpPr>
        <p:spPr>
          <a:xfrm>
            <a:off x="603748" y="4551037"/>
            <a:ext cx="3766337" cy="1509931"/>
          </a:xfrm>
        </p:spPr>
        <p:txBody>
          <a:bodyPr>
            <a:normAutofit/>
          </a:bodyPr>
          <a:lstStyle/>
          <a:p>
            <a:r>
              <a:rPr lang="en-GB" altLang="ca-ES" sz="3500">
                <a:solidFill>
                  <a:srgbClr val="000000"/>
                </a:solidFill>
                <a:latin typeface="Brush Script MT" panose="03060802040406070304" pitchFamily="66" charset="0"/>
              </a:rPr>
              <a:t>Habitat</a:t>
            </a:r>
          </a:p>
        </p:txBody>
      </p:sp>
      <p:sp>
        <p:nvSpPr>
          <p:cNvPr id="14338" name="Content Placeholder 2">
            <a:extLst>
              <a:ext uri="{FF2B5EF4-FFF2-40B4-BE49-F238E27FC236}">
                <a16:creationId xmlns:a16="http://schemas.microsoft.com/office/drawing/2014/main" xmlns="" id="{E9458CD9-EABB-4EC9-897A-65DCFFA9F720}"/>
              </a:ext>
            </a:extLst>
          </p:cNvPr>
          <p:cNvSpPr>
            <a:spLocks noGrp="1"/>
          </p:cNvSpPr>
          <p:nvPr>
            <p:ph idx="1"/>
          </p:nvPr>
        </p:nvSpPr>
        <p:spPr>
          <a:xfrm>
            <a:off x="4852685" y="4551037"/>
            <a:ext cx="3694808" cy="1509935"/>
          </a:xfrm>
        </p:spPr>
        <p:txBody>
          <a:bodyPr anchor="ctr">
            <a:normAutofit/>
          </a:bodyPr>
          <a:lstStyle/>
          <a:p>
            <a:pPr>
              <a:buFont typeface="Arial" panose="020B0604020202020204" pitchFamily="34" charset="0"/>
              <a:buNone/>
            </a:pPr>
            <a:r>
              <a:rPr lang="en-GB" altLang="ca-ES" sz="1600">
                <a:solidFill>
                  <a:srgbClr val="000000"/>
                </a:solidFill>
                <a:latin typeface="Britannic Bold" panose="020B0903060703020204" pitchFamily="34" charset="0"/>
              </a:rPr>
              <a:t>	Red pandas are sometimes found in Bhutan, China and India. Laos, Myanmar and Nepal. They live in the Himalayas because they like living in high mountains</a:t>
            </a:r>
            <a:r>
              <a:rPr lang="en-GB" altLang="ca-ES" sz="1600">
                <a:solidFill>
                  <a:srgbClr val="000000"/>
                </a:solidFill>
              </a:rPr>
              <a:t>.</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Рисунок 4" descr="Изображение выглядит как животное, дерево, млекопитающее, внешний&#10;&#10;Описание создано с очень высокой степенью достоверности">
            <a:extLst>
              <a:ext uri="{FF2B5EF4-FFF2-40B4-BE49-F238E27FC236}">
                <a16:creationId xmlns:a16="http://schemas.microsoft.com/office/drawing/2014/main" xmlns="" id="{30404B78-E988-48C6-AB05-B0391E0C9749}"/>
              </a:ext>
            </a:extLst>
          </p:cNvPr>
          <p:cNvPicPr>
            <a:picLocks noChangeAspect="1"/>
          </p:cNvPicPr>
          <p:nvPr/>
        </p:nvPicPr>
        <p:blipFill rotWithShape="1">
          <a:blip r:embed="rId2"/>
          <a:srcRect l="11248" r="23965" b="-1"/>
          <a:stretch/>
        </p:blipFill>
        <p:spPr>
          <a:xfrm>
            <a:off x="-1" y="-2119"/>
            <a:ext cx="6326555" cy="6860119"/>
          </a:xfrm>
          <a:prstGeom prst="rect">
            <a:avLst/>
          </a:prstGeom>
        </p:spPr>
      </p:pic>
      <p:pic>
        <p:nvPicPr>
          <p:cNvPr id="15367" name="Picture 70">
            <a:extLst>
              <a:ext uri="{FF2B5EF4-FFF2-40B4-BE49-F238E27FC236}">
                <a16:creationId xmlns:a16="http://schemas.microsoft.com/office/drawing/2014/main" xmlns="" id="{19AE98B8-B73A-4724-B639-017087F9239F}"/>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3">
            <a:extLst>
              <a:ext uri="{28A0092B-C50C-407E-A947-70E740481C1C}">
                <a14:useLocalDpi xmlns:a14="http://schemas.microsoft.com/office/drawing/2010/main" xmlns="" val="0"/>
              </a:ext>
            </a:extLst>
          </a:blip>
          <a:srcRect r="25096"/>
          <a:stretch/>
        </p:blipFill>
        <p:spPr>
          <a:xfrm>
            <a:off x="0" y="-7245"/>
            <a:ext cx="9150350" cy="6871595"/>
          </a:xfrm>
          <a:prstGeom prst="rect">
            <a:avLst/>
          </a:prstGeom>
        </p:spPr>
      </p:pic>
      <p:sp>
        <p:nvSpPr>
          <p:cNvPr id="15361" name="Title 1">
            <a:extLst>
              <a:ext uri="{FF2B5EF4-FFF2-40B4-BE49-F238E27FC236}">
                <a16:creationId xmlns:a16="http://schemas.microsoft.com/office/drawing/2014/main" xmlns="" id="{E233A7B6-B1AB-4AB1-AC2F-1A02D9B451ED}"/>
              </a:ext>
            </a:extLst>
          </p:cNvPr>
          <p:cNvSpPr>
            <a:spLocks noGrp="1"/>
          </p:cNvSpPr>
          <p:nvPr>
            <p:ph type="title"/>
          </p:nvPr>
        </p:nvSpPr>
        <p:spPr>
          <a:xfrm>
            <a:off x="5500973" y="4351755"/>
            <a:ext cx="3651884" cy="1176358"/>
          </a:xfrm>
        </p:spPr>
        <p:txBody>
          <a:bodyPr>
            <a:normAutofit/>
          </a:bodyPr>
          <a:lstStyle/>
          <a:p>
            <a:r>
              <a:rPr lang="en-GB" altLang="ca-ES">
                <a:solidFill>
                  <a:srgbClr val="000000"/>
                </a:solidFill>
                <a:latin typeface="Brush Script MT" panose="03060802040406070304" pitchFamily="66" charset="0"/>
              </a:rPr>
              <a:t>Diet</a:t>
            </a:r>
          </a:p>
        </p:txBody>
      </p:sp>
      <p:sp>
        <p:nvSpPr>
          <p:cNvPr id="15362" name="Content Placeholder 2">
            <a:extLst>
              <a:ext uri="{FF2B5EF4-FFF2-40B4-BE49-F238E27FC236}">
                <a16:creationId xmlns:a16="http://schemas.microsoft.com/office/drawing/2014/main" xmlns="" id="{1C8B7D99-13C6-4489-A243-CB939F0C8CA8}"/>
              </a:ext>
            </a:extLst>
          </p:cNvPr>
          <p:cNvSpPr>
            <a:spLocks noGrp="1"/>
          </p:cNvSpPr>
          <p:nvPr>
            <p:ph idx="1"/>
          </p:nvPr>
        </p:nvSpPr>
        <p:spPr>
          <a:xfrm>
            <a:off x="5488941" y="4307208"/>
            <a:ext cx="3651884" cy="2285960"/>
          </a:xfrm>
        </p:spPr>
        <p:txBody>
          <a:bodyPr anchor="b">
            <a:normAutofit/>
          </a:bodyPr>
          <a:lstStyle/>
          <a:p>
            <a:pPr>
              <a:buFont typeface="Arial" panose="020B0604020202020204" pitchFamily="34" charset="0"/>
              <a:buNone/>
            </a:pPr>
            <a:r>
              <a:rPr lang="en-GB" altLang="ca-ES" sz="1350" dirty="0">
                <a:solidFill>
                  <a:srgbClr val="000000"/>
                </a:solidFill>
                <a:latin typeface="Britannic Bold" panose="020B0903060703020204" pitchFamily="34" charset="0"/>
              </a:rPr>
              <a:t>	The red pandas eat bamboo leaves and shoots. They also eat fruit in the summer. It has also been said that they sometimes eat </a:t>
            </a:r>
            <a:r>
              <a:rPr lang="en-GB" altLang="ca-ES" sz="1350" dirty="0" smtClean="0">
                <a:solidFill>
                  <a:srgbClr val="000000"/>
                </a:solidFill>
                <a:latin typeface="Britannic Bold" panose="020B0903060703020204" pitchFamily="34" charset="0"/>
              </a:rPr>
              <a:t>berries</a:t>
            </a:r>
            <a:r>
              <a:rPr lang="ru-RU" altLang="ca-ES" sz="1350" dirty="0" smtClean="0">
                <a:solidFill>
                  <a:srgbClr val="000000"/>
                </a:solidFill>
                <a:latin typeface="Britannic Bold" panose="020B0903060703020204" pitchFamily="34" charset="0"/>
              </a:rPr>
              <a:t>,</a:t>
            </a:r>
            <a:r>
              <a:rPr lang="en-GB" altLang="ca-ES" sz="1350" dirty="0" smtClean="0">
                <a:solidFill>
                  <a:srgbClr val="000000"/>
                </a:solidFill>
                <a:latin typeface="Britannic Bold" panose="020B0903060703020204" pitchFamily="34" charset="0"/>
              </a:rPr>
              <a:t> </a:t>
            </a:r>
            <a:r>
              <a:rPr lang="en-GB" altLang="ca-ES" sz="1350" dirty="0">
                <a:solidFill>
                  <a:srgbClr val="000000"/>
                </a:solidFill>
                <a:latin typeface="Britannic Bold" panose="020B0903060703020204" pitchFamily="34" charset="0"/>
              </a:rPr>
              <a:t>blossoms and other things too.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99" name="Rectangle 191">
            <a:extLst>
              <a:ext uri="{FF2B5EF4-FFF2-40B4-BE49-F238E27FC236}">
                <a16:creationId xmlns:a16="http://schemas.microsoft.com/office/drawing/2014/main" xmlns="" id="{DEE5C6BA-FE2A-4C38-8D88-E70C06E54F82}"/>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2660906" y="2795"/>
            <a:ext cx="648309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6401" name="Picture 192">
            <a:extLst>
              <a:ext uri="{FF2B5EF4-FFF2-40B4-BE49-F238E27FC236}">
                <a16:creationId xmlns:a16="http://schemas.microsoft.com/office/drawing/2014/main" xmlns="" id="{53E66F28-0926-4CFB-BDAB-646CAB184CB0}"/>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rotWithShape="1">
          <a:blip r:embed="rId2">
            <a:extLst>
              <a:ext uri="{28A0092B-C50C-407E-A947-70E740481C1C}">
                <a14:useLocalDpi xmlns:a14="http://schemas.microsoft.com/office/drawing/2010/main" xmlns="" val="0"/>
              </a:ext>
            </a:extLst>
          </a:blip>
          <a:srcRect r="25120"/>
          <a:stretch/>
        </p:blipFill>
        <p:spPr>
          <a:xfrm flipH="1">
            <a:off x="14636" y="0"/>
            <a:ext cx="9129364" cy="6858000"/>
          </a:xfrm>
          <a:prstGeom prst="rect">
            <a:avLst/>
          </a:prstGeom>
        </p:spPr>
      </p:pic>
      <p:sp>
        <p:nvSpPr>
          <p:cNvPr id="16402" name="Freeform 60">
            <a:extLst>
              <a:ext uri="{FF2B5EF4-FFF2-40B4-BE49-F238E27FC236}">
                <a16:creationId xmlns:a16="http://schemas.microsoft.com/office/drawing/2014/main" xmlns="" id="{DE9FA85F-F0FB-4952-A05F-04CC67B18EE5}"/>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3437816" y="-1017"/>
            <a:ext cx="3960192" cy="2251543"/>
          </a:xfrm>
          <a:custGeom>
            <a:avLst/>
            <a:gdLst>
              <a:gd name="connsiteX0" fmla="*/ 20753 w 3960192"/>
              <a:gd name="connsiteY0" fmla="*/ 0 h 2251543"/>
              <a:gd name="connsiteX1" fmla="*/ 3939439 w 3960192"/>
              <a:gd name="connsiteY1" fmla="*/ 0 h 2251543"/>
              <a:gd name="connsiteX2" fmla="*/ 3949969 w 3960192"/>
              <a:gd name="connsiteY2" fmla="*/ 68994 h 2251543"/>
              <a:gd name="connsiteX3" fmla="*/ 3960192 w 3960192"/>
              <a:gd name="connsiteY3" fmla="*/ 271447 h 2251543"/>
              <a:gd name="connsiteX4" fmla="*/ 1980096 w 3960192"/>
              <a:gd name="connsiteY4" fmla="*/ 2251543 h 2251543"/>
              <a:gd name="connsiteX5" fmla="*/ 0 w 3960192"/>
              <a:gd name="connsiteY5" fmla="*/ 271447 h 2251543"/>
              <a:gd name="connsiteX6" fmla="*/ 10223 w 3960192"/>
              <a:gd name="connsiteY6" fmla="*/ 68994 h 22515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60192" h="2251543">
                <a:moveTo>
                  <a:pt x="20753" y="0"/>
                </a:moveTo>
                <a:lnTo>
                  <a:pt x="3939439" y="0"/>
                </a:lnTo>
                <a:lnTo>
                  <a:pt x="3949969" y="68994"/>
                </a:lnTo>
                <a:cubicBezTo>
                  <a:pt x="3956729" y="135559"/>
                  <a:pt x="3960192" y="203099"/>
                  <a:pt x="3960192" y="271447"/>
                </a:cubicBezTo>
                <a:cubicBezTo>
                  <a:pt x="3960192" y="1365024"/>
                  <a:pt x="3073673" y="2251543"/>
                  <a:pt x="1980096" y="2251543"/>
                </a:cubicBezTo>
                <a:cubicBezTo>
                  <a:pt x="886519" y="2251543"/>
                  <a:pt x="0" y="1365024"/>
                  <a:pt x="0" y="271447"/>
                </a:cubicBezTo>
                <a:cubicBezTo>
                  <a:pt x="0" y="203099"/>
                  <a:pt x="3463" y="135559"/>
                  <a:pt x="10223" y="68994"/>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10" name="Рисунок 10" descr="Изображение выглядит как животное, млекопитающее, малая панда, маленький&#10;&#10;Описание создано с очень высокой степенью достоверности">
            <a:extLst>
              <a:ext uri="{FF2B5EF4-FFF2-40B4-BE49-F238E27FC236}">
                <a16:creationId xmlns:a16="http://schemas.microsoft.com/office/drawing/2014/main" xmlns="" id="{5C97295F-ADDA-4BB9-84CA-F0B9D2B01E23}"/>
              </a:ext>
            </a:extLst>
          </p:cNvPr>
          <p:cNvPicPr>
            <a:picLocks noChangeAspect="1"/>
          </p:cNvPicPr>
          <p:nvPr/>
        </p:nvPicPr>
        <p:blipFill rotWithShape="1">
          <a:blip r:embed="rId3" cstate="print">
            <a:alphaModFix/>
          </a:blip>
          <a:srcRect t="8263" r="1" b="1"/>
          <a:stretch/>
        </p:blipFill>
        <p:spPr>
          <a:xfrm>
            <a:off x="3580534" y="-6733"/>
            <a:ext cx="3674756" cy="2106933"/>
          </a:xfrm>
          <a:custGeom>
            <a:avLst/>
            <a:gdLst>
              <a:gd name="connsiteX0" fmla="*/ 21954 w 3674754"/>
              <a:gd name="connsiteY0" fmla="*/ 0 h 2106932"/>
              <a:gd name="connsiteX1" fmla="*/ 3652800 w 3674754"/>
              <a:gd name="connsiteY1" fmla="*/ 0 h 2106932"/>
              <a:gd name="connsiteX2" fmla="*/ 3665268 w 3674754"/>
              <a:gd name="connsiteY2" fmla="*/ 81694 h 2106932"/>
              <a:gd name="connsiteX3" fmla="*/ 3674754 w 3674754"/>
              <a:gd name="connsiteY3" fmla="*/ 269555 h 2106932"/>
              <a:gd name="connsiteX4" fmla="*/ 1837377 w 3674754"/>
              <a:gd name="connsiteY4" fmla="*/ 2106932 h 2106932"/>
              <a:gd name="connsiteX5" fmla="*/ 0 w 3674754"/>
              <a:gd name="connsiteY5" fmla="*/ 269555 h 2106932"/>
              <a:gd name="connsiteX6" fmla="*/ 9486 w 3674754"/>
              <a:gd name="connsiteY6" fmla="*/ 81694 h 21069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74754" h="2106932">
                <a:moveTo>
                  <a:pt x="21954" y="0"/>
                </a:moveTo>
                <a:lnTo>
                  <a:pt x="3652800" y="0"/>
                </a:lnTo>
                <a:lnTo>
                  <a:pt x="3665268" y="81694"/>
                </a:lnTo>
                <a:cubicBezTo>
                  <a:pt x="3671541" y="143461"/>
                  <a:pt x="3674754" y="206133"/>
                  <a:pt x="3674754" y="269555"/>
                </a:cubicBezTo>
                <a:cubicBezTo>
                  <a:pt x="3674754" y="1284311"/>
                  <a:pt x="2852132" y="2106932"/>
                  <a:pt x="1837377" y="2106932"/>
                </a:cubicBezTo>
                <a:cubicBezTo>
                  <a:pt x="822622" y="2106932"/>
                  <a:pt x="0" y="1284311"/>
                  <a:pt x="0" y="269555"/>
                </a:cubicBezTo>
                <a:cubicBezTo>
                  <a:pt x="0" y="206133"/>
                  <a:pt x="3214" y="143461"/>
                  <a:pt x="9486" y="81694"/>
                </a:cubicBezTo>
                <a:close/>
              </a:path>
            </a:pathLst>
          </a:custGeom>
          <a:effectLst>
            <a:softEdge rad="0"/>
          </a:effectLst>
        </p:spPr>
      </p:pic>
      <p:sp>
        <p:nvSpPr>
          <p:cNvPr id="16385" name="Title 1">
            <a:extLst>
              <a:ext uri="{FF2B5EF4-FFF2-40B4-BE49-F238E27FC236}">
                <a16:creationId xmlns:a16="http://schemas.microsoft.com/office/drawing/2014/main" xmlns="" id="{3F16242E-C08D-438F-AE66-FBF5D42DCD17}"/>
              </a:ext>
            </a:extLst>
          </p:cNvPr>
          <p:cNvSpPr>
            <a:spLocks noGrp="1"/>
          </p:cNvSpPr>
          <p:nvPr>
            <p:ph type="title"/>
          </p:nvPr>
        </p:nvSpPr>
        <p:spPr>
          <a:xfrm>
            <a:off x="390658" y="1431189"/>
            <a:ext cx="3733482" cy="1090538"/>
          </a:xfrm>
        </p:spPr>
        <p:txBody>
          <a:bodyPr>
            <a:normAutofit/>
          </a:bodyPr>
          <a:lstStyle/>
          <a:p>
            <a:pPr>
              <a:lnSpc>
                <a:spcPct val="90000"/>
              </a:lnSpc>
            </a:pPr>
            <a:r>
              <a:rPr lang="en-GB" altLang="ca-ES" sz="3400">
                <a:solidFill>
                  <a:srgbClr val="000000"/>
                </a:solidFill>
                <a:latin typeface="Brush Script MT" panose="03060802040406070304" pitchFamily="66" charset="0"/>
              </a:rPr>
              <a:t>Reasons for being endangered</a:t>
            </a:r>
          </a:p>
        </p:txBody>
      </p:sp>
      <p:sp>
        <p:nvSpPr>
          <p:cNvPr id="16386" name="Content Placeholder 2">
            <a:extLst>
              <a:ext uri="{FF2B5EF4-FFF2-40B4-BE49-F238E27FC236}">
                <a16:creationId xmlns:a16="http://schemas.microsoft.com/office/drawing/2014/main" xmlns="" id="{45391340-6C19-448C-A947-F81F411E539E}"/>
              </a:ext>
            </a:extLst>
          </p:cNvPr>
          <p:cNvSpPr>
            <a:spLocks noGrp="1"/>
          </p:cNvSpPr>
          <p:nvPr>
            <p:ph idx="1"/>
          </p:nvPr>
        </p:nvSpPr>
        <p:spPr>
          <a:xfrm>
            <a:off x="390658" y="2645234"/>
            <a:ext cx="3733184" cy="2729467"/>
          </a:xfrm>
        </p:spPr>
        <p:txBody>
          <a:bodyPr anchor="ctr">
            <a:normAutofit/>
          </a:bodyPr>
          <a:lstStyle/>
          <a:p>
            <a:pPr>
              <a:buNone/>
            </a:pPr>
            <a:r>
              <a:rPr lang="en-GB" altLang="ca-ES" sz="1500" dirty="0">
                <a:solidFill>
                  <a:srgbClr val="000000"/>
                </a:solidFill>
                <a:latin typeface="Britannic Bold"/>
              </a:rPr>
              <a:t>	There are a few thousands red pandas left and counting down until they might be gone. They are endangered because people cut down their food and their homes.  The Chinese also kill them for fashion, they wear red panda's fur as hats because it's very fashionable.</a:t>
            </a:r>
          </a:p>
        </p:txBody>
      </p:sp>
      <p:sp>
        <p:nvSpPr>
          <p:cNvPr id="16403" name="Freeform 68">
            <a:extLst>
              <a:ext uri="{FF2B5EF4-FFF2-40B4-BE49-F238E27FC236}">
                <a16:creationId xmlns:a16="http://schemas.microsoft.com/office/drawing/2014/main" xmlns="" id="{FEBD362A-CC27-47D9-8FC3-A5E91BA0760C}"/>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172659" y="2912215"/>
            <a:ext cx="4956705" cy="3945298"/>
          </a:xfrm>
          <a:custGeom>
            <a:avLst/>
            <a:gdLst>
              <a:gd name="connsiteX0" fmla="*/ 2718646 w 4956705"/>
              <a:gd name="connsiteY0" fmla="*/ 0 h 3945299"/>
              <a:gd name="connsiteX1" fmla="*/ 4816486 w 4956705"/>
              <a:gd name="connsiteY1" fmla="*/ 989335 h 3945299"/>
              <a:gd name="connsiteX2" fmla="*/ 4956705 w 4956705"/>
              <a:gd name="connsiteY2" fmla="*/ 1176848 h 3945299"/>
              <a:gd name="connsiteX3" fmla="*/ 4956705 w 4956705"/>
              <a:gd name="connsiteY3" fmla="*/ 3945299 h 3945299"/>
              <a:gd name="connsiteX4" fmla="*/ 294783 w 4956705"/>
              <a:gd name="connsiteY4" fmla="*/ 3945299 h 3945299"/>
              <a:gd name="connsiteX5" fmla="*/ 213645 w 4956705"/>
              <a:gd name="connsiteY5" fmla="*/ 3776866 h 3945299"/>
              <a:gd name="connsiteX6" fmla="*/ 0 w 4956705"/>
              <a:gd name="connsiteY6" fmla="*/ 2718646 h 3945299"/>
              <a:gd name="connsiteX7" fmla="*/ 2718646 w 4956705"/>
              <a:gd name="connsiteY7" fmla="*/ 0 h 3945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56705" h="3945299">
                <a:moveTo>
                  <a:pt x="2718646" y="0"/>
                </a:moveTo>
                <a:cubicBezTo>
                  <a:pt x="3563221" y="0"/>
                  <a:pt x="4317846" y="385123"/>
                  <a:pt x="4816486" y="989335"/>
                </a:cubicBezTo>
                <a:lnTo>
                  <a:pt x="4956705" y="1176848"/>
                </a:lnTo>
                <a:lnTo>
                  <a:pt x="4956705" y="3945299"/>
                </a:lnTo>
                <a:lnTo>
                  <a:pt x="294783" y="3945299"/>
                </a:lnTo>
                <a:lnTo>
                  <a:pt x="213645" y="3776866"/>
                </a:lnTo>
                <a:cubicBezTo>
                  <a:pt x="76074" y="3451612"/>
                  <a:pt x="0" y="3094013"/>
                  <a:pt x="0" y="2718646"/>
                </a:cubicBezTo>
                <a:cubicBezTo>
                  <a:pt x="0" y="1217179"/>
                  <a:pt x="1217179" y="0"/>
                  <a:pt x="2718646"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bg2">
                    <a:lumMod val="75000"/>
                  </a:schemeClr>
                </a:gs>
                <a:gs pos="100000">
                  <a:schemeClr val="bg2">
                    <a:lumMod val="75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0"/>
          </a:p>
        </p:txBody>
      </p:sp>
      <p:pic>
        <p:nvPicPr>
          <p:cNvPr id="8" name="Рисунок 8" descr="Изображение выглядит как животное, млекопитающее, кот, малая панда&#10;&#10;Описание создано с очень высокой степенью достоверности">
            <a:extLst>
              <a:ext uri="{FF2B5EF4-FFF2-40B4-BE49-F238E27FC236}">
                <a16:creationId xmlns:a16="http://schemas.microsoft.com/office/drawing/2014/main" xmlns="" id="{90CE4768-2BF6-49A6-B99A-582367F9615A}"/>
              </a:ext>
            </a:extLst>
          </p:cNvPr>
          <p:cNvPicPr>
            <a:picLocks noChangeAspect="1"/>
          </p:cNvPicPr>
          <p:nvPr/>
        </p:nvPicPr>
        <p:blipFill rotWithShape="1">
          <a:blip r:embed="rId4">
            <a:alphaModFix/>
          </a:blip>
          <a:srcRect l="9487" r="24287" b="-1"/>
          <a:stretch/>
        </p:blipFill>
        <p:spPr>
          <a:xfrm>
            <a:off x="4336688" y="3055740"/>
            <a:ext cx="4792676" cy="3781269"/>
          </a:xfrm>
          <a:custGeom>
            <a:avLst/>
            <a:gdLst>
              <a:gd name="connsiteX0" fmla="*/ 2554615 w 4792674"/>
              <a:gd name="connsiteY0" fmla="*/ 0 h 3781268"/>
              <a:gd name="connsiteX1" fmla="*/ 4672942 w 4792674"/>
              <a:gd name="connsiteY1" fmla="*/ 1126306 h 3781268"/>
              <a:gd name="connsiteX2" fmla="*/ 4792674 w 4792674"/>
              <a:gd name="connsiteY2" fmla="*/ 1323391 h 3781268"/>
              <a:gd name="connsiteX3" fmla="*/ 4792674 w 4792674"/>
              <a:gd name="connsiteY3" fmla="*/ 3781268 h 3781268"/>
              <a:gd name="connsiteX4" fmla="*/ 313779 w 4792674"/>
              <a:gd name="connsiteY4" fmla="*/ 3781268 h 3781268"/>
              <a:gd name="connsiteX5" fmla="*/ 308328 w 4792674"/>
              <a:gd name="connsiteY5" fmla="*/ 3772297 h 3781268"/>
              <a:gd name="connsiteX6" fmla="*/ 0 w 4792674"/>
              <a:gd name="connsiteY6" fmla="*/ 2554615 h 3781268"/>
              <a:gd name="connsiteX7" fmla="*/ 2554615 w 4792674"/>
              <a:gd name="connsiteY7" fmla="*/ 0 h 37812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792674" h="3781268">
                <a:moveTo>
                  <a:pt x="2554615" y="0"/>
                </a:moveTo>
                <a:cubicBezTo>
                  <a:pt x="3436412" y="0"/>
                  <a:pt x="4213859" y="446774"/>
                  <a:pt x="4672942" y="1126306"/>
                </a:cubicBezTo>
                <a:lnTo>
                  <a:pt x="4792674" y="1323391"/>
                </a:lnTo>
                <a:lnTo>
                  <a:pt x="4792674" y="3781268"/>
                </a:lnTo>
                <a:lnTo>
                  <a:pt x="313779" y="3781268"/>
                </a:lnTo>
                <a:lnTo>
                  <a:pt x="308328" y="3772297"/>
                </a:lnTo>
                <a:cubicBezTo>
                  <a:pt x="111694" y="3410325"/>
                  <a:pt x="0" y="2995514"/>
                  <a:pt x="0" y="2554615"/>
                </a:cubicBezTo>
                <a:cubicBezTo>
                  <a:pt x="0" y="1143740"/>
                  <a:pt x="1143740" y="0"/>
                  <a:pt x="2554615" y="0"/>
                </a:cubicBezTo>
                <a:close/>
              </a:path>
            </a:pathLst>
          </a:custGeom>
          <a:effectLst>
            <a:softEdge rad="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6" name="Рисунок 6" descr="Изображение выглядит как животное, млекопитающее, дерево, внешний&#10;&#10;Описание создано с очень высокой степенью достоверности">
            <a:extLst>
              <a:ext uri="{FF2B5EF4-FFF2-40B4-BE49-F238E27FC236}">
                <a16:creationId xmlns:a16="http://schemas.microsoft.com/office/drawing/2014/main" xmlns="" id="{4C3B05AE-8162-49C3-A6AF-FAF55E1EF336}"/>
              </a:ext>
            </a:extLst>
          </p:cNvPr>
          <p:cNvPicPr>
            <a:picLocks noChangeAspect="1"/>
          </p:cNvPicPr>
          <p:nvPr/>
        </p:nvPicPr>
        <p:blipFill rotWithShape="1">
          <a:blip r:embed="rId2"/>
          <a:srcRect l="21686" r="3314"/>
          <a:stretch/>
        </p:blipFill>
        <p:spPr>
          <a:xfrm flipH="1">
            <a:off x="-1" y="10"/>
            <a:ext cx="9144000" cy="6857990"/>
          </a:xfrm>
          <a:prstGeom prst="rect">
            <a:avLst/>
          </a:prstGeom>
        </p:spPr>
      </p:pic>
      <p:sp>
        <p:nvSpPr>
          <p:cNvPr id="78" name="Freeform 5">
            <a:extLst>
              <a:ext uri="{FF2B5EF4-FFF2-40B4-BE49-F238E27FC236}">
                <a16:creationId xmlns:a16="http://schemas.microsoft.com/office/drawing/2014/main" xmlns="" id="{3CD9DF72-87A3-404E-A828-84CBF11A8303}"/>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bwMode="grayWhite">
          <a:xfrm flipH="1">
            <a:off x="-1" y="2463131"/>
            <a:ext cx="4512879" cy="4394869"/>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5000"/>
            </a:schemeClr>
          </a:solidFill>
          <a:ln w="50800" cap="sq" cmpd="dbl">
            <a:noFill/>
            <a:miter lim="800000"/>
          </a:ln>
          <a:effectLst/>
        </p:spPr>
        <p:txBody>
          <a:bodyPr vert="horz" lIns="68580" tIns="34290" rIns="68580" bIns="34290" rtlCol="0" anchor="t">
            <a:normAutofit/>
          </a:bodyPr>
          <a:lstStyle/>
          <a:p>
            <a:pPr algn="ctr">
              <a:spcAft>
                <a:spcPts val="750"/>
              </a:spcAft>
              <a:buClr>
                <a:schemeClr val="tx1"/>
              </a:buClr>
              <a:buSzPct val="100000"/>
            </a:pPr>
            <a:endParaRPr lang="en-US" sz="1200" cap="all"/>
          </a:p>
        </p:txBody>
      </p:sp>
      <p:sp>
        <p:nvSpPr>
          <p:cNvPr id="17409" name="Title 1">
            <a:extLst>
              <a:ext uri="{FF2B5EF4-FFF2-40B4-BE49-F238E27FC236}">
                <a16:creationId xmlns:a16="http://schemas.microsoft.com/office/drawing/2014/main" xmlns="" id="{1D495EA8-4DC5-443A-A9A4-4E59BD5F03C2}"/>
              </a:ext>
            </a:extLst>
          </p:cNvPr>
          <p:cNvSpPr>
            <a:spLocks noGrp="1"/>
          </p:cNvSpPr>
          <p:nvPr>
            <p:ph type="title"/>
          </p:nvPr>
        </p:nvSpPr>
        <p:spPr>
          <a:xfrm>
            <a:off x="568370" y="3149961"/>
            <a:ext cx="3153103" cy="1007066"/>
          </a:xfrm>
        </p:spPr>
        <p:txBody>
          <a:bodyPr>
            <a:normAutofit fontScale="90000"/>
          </a:bodyPr>
          <a:lstStyle/>
          <a:p>
            <a:r>
              <a:rPr lang="en-GB" altLang="ca-ES" sz="3150">
                <a:latin typeface="Brush Script MT" panose="03060802040406070304" pitchFamily="66" charset="0"/>
              </a:rPr>
              <a:t>How we can help</a:t>
            </a:r>
          </a:p>
        </p:txBody>
      </p:sp>
      <p:cxnSp>
        <p:nvCxnSpPr>
          <p:cNvPr id="80" name="Straight Connector 79">
            <a:extLst>
              <a:ext uri="{FF2B5EF4-FFF2-40B4-BE49-F238E27FC236}">
                <a16:creationId xmlns:a16="http://schemas.microsoft.com/office/drawing/2014/main" xmlns="" id="{20E3A342-4D61-4E3F-AF90-1AB42AEB96CC}"/>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xmlns="" val="1"/>
              </p:ext>
            </p:extLst>
          </p:nvPr>
        </p:nvCxnSpPr>
        <p:spPr>
          <a:xfrm>
            <a:off x="1795115" y="4226880"/>
            <a:ext cx="701565"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
        <p:nvSpPr>
          <p:cNvPr id="17410" name="Content Placeholder 2">
            <a:extLst>
              <a:ext uri="{FF2B5EF4-FFF2-40B4-BE49-F238E27FC236}">
                <a16:creationId xmlns:a16="http://schemas.microsoft.com/office/drawing/2014/main" xmlns="" id="{FA6B116D-094F-49FA-A388-3EFFED536762}"/>
              </a:ext>
            </a:extLst>
          </p:cNvPr>
          <p:cNvSpPr>
            <a:spLocks noGrp="1"/>
          </p:cNvSpPr>
          <p:nvPr>
            <p:ph idx="1"/>
          </p:nvPr>
        </p:nvSpPr>
        <p:spPr>
          <a:xfrm>
            <a:off x="430421" y="4277679"/>
            <a:ext cx="3444766" cy="1964879"/>
          </a:xfrm>
        </p:spPr>
        <p:txBody>
          <a:bodyPr anchor="ctr">
            <a:normAutofit/>
          </a:bodyPr>
          <a:lstStyle/>
          <a:p>
            <a:pPr>
              <a:buNone/>
            </a:pPr>
            <a:r>
              <a:rPr lang="en-GB" altLang="ca-ES" sz="1550" dirty="0">
                <a:latin typeface="Britannic Bold"/>
              </a:rPr>
              <a:t>   We can always help by not using too much things made out of  paper and recycle litter  because then we don't have to cut down any more trees.</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18</Words>
  <Application>Microsoft Office PowerPoint</Application>
  <PresentationFormat>Экран (4:3)</PresentationFormat>
  <Paragraphs>10</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Office Theme</vt:lpstr>
      <vt:lpstr>RED PANDAS</vt:lpstr>
      <vt:lpstr>Habitat</vt:lpstr>
      <vt:lpstr>Diet</vt:lpstr>
      <vt:lpstr>Reasons for being endangered</vt:lpstr>
      <vt:lpstr>How we can help</vt:lpstr>
    </vt:vector>
  </TitlesOfParts>
  <Company>Rosendale Primary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RED PANDAS</dc:title>
  <dc:creator>classc</dc:creator>
  <cp:lastModifiedBy>1</cp:lastModifiedBy>
  <cp:revision>17</cp:revision>
  <dcterms:created xsi:type="dcterms:W3CDTF">2011-03-18T09:31:49Z</dcterms:created>
  <dcterms:modified xsi:type="dcterms:W3CDTF">2019-12-26T19:08:19Z</dcterms:modified>
</cp:coreProperties>
</file>