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1" r:id="rId3"/>
    <p:sldId id="272" r:id="rId4"/>
    <p:sldId id="275" r:id="rId5"/>
    <p:sldId id="258" r:id="rId6"/>
    <p:sldId id="259" r:id="rId7"/>
    <p:sldId id="268" r:id="rId8"/>
    <p:sldId id="273" r:id="rId9"/>
    <p:sldId id="265" r:id="rId10"/>
    <p:sldId id="260" r:id="rId11"/>
    <p:sldId id="261" r:id="rId12"/>
    <p:sldId id="269" r:id="rId13"/>
    <p:sldId id="270" r:id="rId14"/>
    <p:sldId id="263" r:id="rId15"/>
    <p:sldId id="264" r:id="rId16"/>
    <p:sldId id="274" r:id="rId17"/>
    <p:sldId id="266" r:id="rId18"/>
    <p:sldId id="267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7A052A8-1BC5-412E-9E2D-ECD0FB9C05D6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1729018-C6E8-4A21-A3BB-3CB964BFD504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cognitours.ru/2017/05/03/%d1%8f%d1%81%d0%bd%d0%b0%d1%8f-%d0%bf%d0%be%d0%bb%d1%8f%d0%bd%d0%b0-%d1%83%d1%81%d0%b0%d0%b4%d1%8c%d0%b1%d0%b0-%d0%bb%d1%8c%d0%b2%d0%b0-%d1%82%d0%be%d0%bb%d1%81%d1%82%d0%be%d0%b3%d0%be/%d1%8f%d1%81%d0%bd%d0%b0%d1%8f-%d0%bf%d0%be%d0%bb%d1%8f%d0%bd%d0%b0-26/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8001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родовое имение Толстых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«Ясная Поляна»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Администратор\Desktop\yap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420888"/>
            <a:ext cx="626469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Autofit/>
          </a:bodyPr>
          <a:lstStyle/>
          <a:p>
            <a:pPr algn="ctr" fontAlgn="t">
              <a:buNone/>
            </a:pPr>
            <a:r>
              <a:rPr lang="ru-RU" sz="2400" dirty="0" smtClean="0"/>
              <a:t>     На территории усадьбы сохранились дом деда писателя — Николая Сергеевича Волконского, флигель </a:t>
            </a:r>
            <a:r>
              <a:rPr lang="ru-RU" sz="2400" dirty="0" err="1" smtClean="0"/>
              <a:t>Кузьминских</a:t>
            </a:r>
            <a:r>
              <a:rPr lang="ru-RU" sz="2400" dirty="0" smtClean="0"/>
              <a:t> (род сестры Софьи Андреевны) и скромный павильон. Кажется, здания построены так, чтобы как можно меньше выделяться из окружающей природы.</a:t>
            </a:r>
          </a:p>
          <a:p>
            <a:pPr algn="ctr">
              <a:buNone/>
            </a:pPr>
            <a:r>
              <a:rPr lang="ru-RU" sz="2400" dirty="0" smtClean="0"/>
              <a:t>      Уникальными их делает только непосредственное отношение к семье Толстых.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098" name="Picture 2" descr="C:\Users\Администратор\Desktop\786550_preview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844824"/>
            <a:ext cx="4038600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Нематериальная ценность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5"/>
            <a:ext cx="784887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/>
              <a:t>Истинная красота Ясной Поляны — в разнообразной природе. Здесь есть и английский парк, воссоздающий естественный ландшафт, и разбитый на французский манер — «</a:t>
            </a:r>
            <a:r>
              <a:rPr lang="ru-RU" sz="2500" dirty="0" err="1"/>
              <a:t>Клины</a:t>
            </a:r>
            <a:r>
              <a:rPr lang="ru-RU" sz="2500" dirty="0"/>
              <a:t>». К дому Льва Толстого от въездных ворот ведет березовая аллея, описанная в романе «Война и мир» и снятая в одноименном фильме Сергея Бондарчука</a:t>
            </a:r>
            <a:r>
              <a:rPr lang="ru-RU" sz="2500" dirty="0" smtClean="0"/>
              <a:t>.</a:t>
            </a:r>
            <a:r>
              <a:rPr lang="ru-RU" sz="2500" dirty="0"/>
              <a:t> Около 40 гектаров площади усадьбы занимают яблоневые сады. Лев Николаевич высадил здесь несколько тысяч деревьев. Если приехать в Ясную Поляну весной, можно застать яблони в цвету, а в августе или сентябре  — успеть на сбор урожая. В эти месяцы в усадьбе продают свежие яблоки.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C:\Users\Администратор\Desktop\1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429000"/>
            <a:ext cx="3600400" cy="3195736"/>
          </a:xfrm>
          <a:prstGeom prst="rect">
            <a:avLst/>
          </a:prstGeom>
          <a:noFill/>
        </p:spPr>
      </p:pic>
      <p:pic>
        <p:nvPicPr>
          <p:cNvPr id="11273" name="Picture 9" descr="C:\Users\Администратор\Desktop\4388595_larg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528392" cy="3744416"/>
          </a:xfrm>
          <a:prstGeom prst="rect">
            <a:avLst/>
          </a:prstGeom>
          <a:noFill/>
        </p:spPr>
      </p:pic>
      <p:pic>
        <p:nvPicPr>
          <p:cNvPr id="11274" name="Picture 10" descr="C:\Users\Администратор\Desktop\img040_s-1024x68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3888432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3529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Недалеко от входа в усадьбу — пруды. Большой пруд зимой превращался в естественный каток. Писатель любил здесь кататься. Напротив Большого — Верхний, Средний и Нижний пруды, к которым ведут изящные березовые мостки.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2276872"/>
            <a:ext cx="345638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>
              <a:buNone/>
            </a:pPr>
            <a:r>
              <a:rPr lang="ru-RU" sz="2400" dirty="0" smtClean="0"/>
              <a:t>За домом Толстого — участок леса, который семья называла «Ёлочки». Сейчас он превратился в елово-сосновый лес, на краю которого установлена точная копия любимой скамейки писателя из тонких березовых стволов.</a:t>
            </a:r>
          </a:p>
          <a:p>
            <a:pPr algn="ctr"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Picture 2" descr="C:\Users\Администратор\Desktop\1556655511_0_0_3155_2048_900x0_80_0_0_273a46cf1fcf9dbf7cce664f242b75c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348880"/>
            <a:ext cx="4038600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Экскурсия по дому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   Роскошь Лев Николаевич не любил, поэтому в доме самое ценное – это портреты родственников и личные вещи. За столом у каждого было свое место. Во главе стола сидела Софья Андреевна.</a:t>
            </a:r>
            <a:endParaRPr lang="ru-RU" dirty="0"/>
          </a:p>
        </p:txBody>
      </p:sp>
      <p:pic>
        <p:nvPicPr>
          <p:cNvPr id="6146" name="Picture 2" descr="C:\Users\Администратор\Desktop\muzei-zapovednik-Tolstog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348880"/>
            <a:ext cx="4038600" cy="25209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56084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200" dirty="0"/>
              <a:t>В кабинете писателя сохранена обстановка такая, как была в последний день пребывания его в доме.</a:t>
            </a:r>
          </a:p>
          <a:p>
            <a:r>
              <a:rPr lang="ru-RU" b="1" dirty="0">
                <a:hlinkClick r:id="rId2"/>
              </a:rPr>
              <a:t/>
            </a:r>
            <a:br>
              <a:rPr lang="ru-RU" b="1" dirty="0">
                <a:hlinkClick r:id="rId2"/>
              </a:rPr>
            </a:br>
            <a:endParaRPr lang="ru-RU" dirty="0"/>
          </a:p>
        </p:txBody>
      </p:sp>
      <p:pic>
        <p:nvPicPr>
          <p:cNvPr id="7170" name="Picture 2" descr="C:\Users\Администратор\Desktop\1481874968_kabinet-tolst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060848"/>
            <a:ext cx="676875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400" b="1" u="sng" dirty="0"/>
              <a:t>Библиотека Толстого – объект всемирного наследия</a:t>
            </a:r>
          </a:p>
          <a:p>
            <a:pPr algn="ctr" fontAlgn="base"/>
            <a:r>
              <a:rPr lang="ru-RU" sz="2400" dirty="0"/>
              <a:t>Личная библиотека Л. Н. Толстого была внесена в реестр «Память мира» – программу Организации Объединенных Наций по вопросам образования, науки и культуры (ЮНЕСКО) по защите всемирного документального наследия.</a:t>
            </a:r>
          </a:p>
        </p:txBody>
      </p:sp>
      <p:pic>
        <p:nvPicPr>
          <p:cNvPr id="1026" name="Picture 2" descr="C:\Users\Администратор\Desktop\993187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411413"/>
            <a:ext cx="6048672" cy="3897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73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8720"/>
            <a:ext cx="4038600" cy="5217443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>      В спальне писателя тоже скромно. Убирал он в ней всегда сам.</a:t>
            </a:r>
          </a:p>
          <a:p>
            <a:pPr algn="ctr">
              <a:buNone/>
            </a:pPr>
            <a:r>
              <a:rPr lang="ru-RU" dirty="0" smtClean="0"/>
              <a:t>     Отсюда он уходил в свое последние путешествие в 1910 году из которого не вернулся живым. Толстой был отлучен от церкви за свои взгляды на религию. Но когда его шли хоронить, вся процессия начала петь </a:t>
            </a:r>
            <a:r>
              <a:rPr lang="ru-RU" dirty="0" err="1" smtClean="0"/>
              <a:t>отпевальную</a:t>
            </a:r>
            <a:r>
              <a:rPr lang="ru-RU" dirty="0" smtClean="0"/>
              <a:t> молитву.</a:t>
            </a:r>
            <a:endParaRPr lang="ru-RU" dirty="0"/>
          </a:p>
        </p:txBody>
      </p:sp>
      <p:pic>
        <p:nvPicPr>
          <p:cNvPr id="9218" name="Picture 2" descr="C:\Users\Администратор\Desktop\Tula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060848"/>
            <a:ext cx="4038600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Похоронили Льва Николаевича на окраине усадьбы Ясная поляна у оврага, в котором он в детстве искал “зеленую палочку”. Старший брат ему рассказал в детстве, что если найти ее, то она сможет сделать всех людей счастливыми.</a:t>
            </a:r>
          </a:p>
        </p:txBody>
      </p:sp>
      <p:pic>
        <p:nvPicPr>
          <p:cNvPr id="10242" name="Picture 2" descr="C:\Users\Администратор\Desktop\48ecf972a407c6bd8225785fd1e83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20888"/>
            <a:ext cx="7200800" cy="4017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1683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Спасибо за внимание!</a:t>
            </a:r>
            <a:endParaRPr lang="ru-RU" sz="6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14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77686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Ясная Поляна — усадьба Льва Толстого в Тульской области. Здесь сохранилась атмосфера, созданная писателем и его семьей. При жизни Льва Николаевича сюда приезжали известные художники, литераторы, политики, стекались крестьяне и студенты со всей России. </a:t>
            </a:r>
            <a:br>
              <a:rPr lang="ru-RU" sz="2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2290" name="Picture 2" descr="C:\Users\Администратор\Desktop\2715040_origina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547260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Ясная Поляна много значила для Льва Толстого. Он говорил, что это место помогает ему лучше понять Россию, и не любил покидать его надолго. </a:t>
            </a:r>
            <a:r>
              <a:rPr lang="ru-RU" sz="2400" dirty="0"/>
              <a:t>Это место вдохновляло писателя на создание произведений мирового уровня.</a:t>
            </a:r>
          </a:p>
        </p:txBody>
      </p:sp>
      <p:pic>
        <p:nvPicPr>
          <p:cNvPr id="4098" name="Picture 2" descr="C:\Users\Администратор\Desktop\296944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20888"/>
            <a:ext cx="604867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208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Как сказано в старинной русской поговорке — дом начинается с порога, так и усадьба Ясная Поляна начинается с въездных ворот, по обеим сторонам которых установлены старинные каменные башенки.</a:t>
            </a:r>
          </a:p>
        </p:txBody>
      </p:sp>
      <p:pic>
        <p:nvPicPr>
          <p:cNvPr id="3074" name="Picture 2" descr="C:\Users\Администратор\Desktop\0036-052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9300" y="1988840"/>
            <a:ext cx="3200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2119413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dirty="0"/>
              <a:t>Они были построены ещё дедом писателя. Многие годы башни служили укрытием от непогоды для сторожей, которые охраняли территорию усадьбы и открывали массивные железные ворота. Ещё при жизни писателя ворота были демонтированы. Слева от башенок находится небольшой домик, который назывался «каменка». В нём жил садовник. </a:t>
            </a:r>
          </a:p>
        </p:txBody>
      </p:sp>
    </p:spTree>
    <p:extLst>
      <p:ext uri="{BB962C8B-B14F-4D97-AF65-F5344CB8AC3E}">
        <p14:creationId xmlns:p14="http://schemas.microsoft.com/office/powerpoint/2010/main" val="581392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92896"/>
            <a:ext cx="4038600" cy="3633267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ru-RU" sz="2100" b="1" dirty="0" smtClean="0"/>
          </a:p>
          <a:p>
            <a:pPr algn="ctr">
              <a:buNone/>
            </a:pPr>
            <a:r>
              <a:rPr lang="ru-RU" sz="2400" b="1" dirty="0" smtClean="0"/>
              <a:t>       В небольшом особняке, где сейчас расположен музей, у Льва Николаевича и его супруги Софьи Андреевны родились 13 детей — до взрослых лет дожили восемь.</a:t>
            </a:r>
            <a:endParaRPr lang="ru-RU" sz="2400" b="1" dirty="0"/>
          </a:p>
        </p:txBody>
      </p:sp>
      <p:pic>
        <p:nvPicPr>
          <p:cNvPr id="2050" name="Picture 2" descr="C:\Users\Администратор\Desktop\1556657221_0_311_2730_1847_900x0_80_0_0_43b5221db0f7e8e7e137b498ac546f6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0705" y="2924944"/>
            <a:ext cx="4038600" cy="263063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382013"/>
            <a:ext cx="74888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</a:t>
            </a:r>
            <a:r>
              <a:rPr lang="ru-RU" sz="2400" b="1" dirty="0"/>
              <a:t>Предположение о роскошном доме, в котором жила большая семья Толстых, ошибочно. Нет здесь такого здания, которое ассоциируется с богатыми дворянскими усадьбами. Лев Толстой хоть и был графом, но придерживался принципов </a:t>
            </a:r>
            <a:r>
              <a:rPr lang="ru-RU" sz="2400" b="1" dirty="0" err="1"/>
              <a:t>аскетичности</a:t>
            </a:r>
            <a:r>
              <a:rPr lang="ru-RU" sz="2400" b="1" dirty="0"/>
              <a:t> в быту.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Украшение усадьбы — деревянная беседка с белыми балясинами, где семья любила проводить время и принимать гостей. </a:t>
            </a:r>
          </a:p>
        </p:txBody>
      </p:sp>
      <p:pic>
        <p:nvPicPr>
          <p:cNvPr id="3075" name="Picture 3" descr="C:\Users\Администратор\Desktop\8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416824" cy="4377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763284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музее можно увидеть личные вещи писателя: книги, рабочий стол, кресло, кровать — ничего богатого или изысканного. О скромных условиях свидетельствует и тот факт, что в доме не было кухни, водопровода и туалета. Поблизости было строение, где родился писатель. Сейчас здесь памятный камень. </a:t>
            </a:r>
          </a:p>
          <a:p>
            <a:pPr algn="ctr"/>
            <a:r>
              <a:rPr lang="ru-RU" sz="2400" dirty="0" smtClean="0"/>
              <a:t>Дом не сохранился, он был продан Толстым в счет карточного долга.</a:t>
            </a:r>
            <a:r>
              <a:rPr lang="ru-RU" sz="2400" b="1" dirty="0" smtClean="0"/>
              <a:t> </a:t>
            </a:r>
            <a:endParaRPr lang="ru-RU" sz="2400" dirty="0"/>
          </a:p>
        </p:txBody>
      </p:sp>
      <p:pic>
        <p:nvPicPr>
          <p:cNvPr id="3" name="Picture 2" descr="C:\Users\Администратор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3573016"/>
            <a:ext cx="4725566" cy="30144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692696"/>
            <a:ext cx="734481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dirty="0"/>
              <a:t>Напротив – гостевой домик для тех, кто приходил к писателю. Здесь же был и медпункт. От врачей Лев Николаевич требовал, чтоб они здесь лечили всех обратившихся за помощью крестьян. </a:t>
            </a:r>
          </a:p>
        </p:txBody>
      </p:sp>
      <p:pic>
        <p:nvPicPr>
          <p:cNvPr id="13314" name="Picture 2" descr="C:\Users\Администратор\Desktop\ясная-поляна-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780928"/>
            <a:ext cx="6096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404664"/>
            <a:ext cx="4572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В доме не готовили еду. </a:t>
            </a:r>
            <a:r>
              <a:rPr lang="ru-RU" sz="2800" dirty="0" smtClean="0"/>
              <a:t>Кухня находилась на </a:t>
            </a:r>
            <a:r>
              <a:rPr lang="ru-RU" sz="2800" dirty="0" err="1" smtClean="0"/>
              <a:t>хоздворе</a:t>
            </a:r>
            <a:r>
              <a:rPr lang="ru-RU" sz="2800" dirty="0" smtClean="0"/>
              <a:t>, </a:t>
            </a:r>
            <a:r>
              <a:rPr lang="ru-RU" sz="2800" dirty="0"/>
              <a:t>слева от дома.</a:t>
            </a:r>
          </a:p>
        </p:txBody>
      </p:sp>
      <p:pic>
        <p:nvPicPr>
          <p:cNvPr id="8194" name="Picture 2" descr="C:\Users\Администратор\Desktop\ясная-поляна-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60960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232</TotalTime>
  <Words>769</Words>
  <Application>Microsoft Office PowerPoint</Application>
  <PresentationFormat>Экран (4:3)</PresentationFormat>
  <Paragraphs>30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Апекс</vt:lpstr>
      <vt:lpstr>родовое имение Толстых  «Ясная Поляна»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Нематериальная ценность</vt:lpstr>
      <vt:lpstr>Презентация PowerPoint</vt:lpstr>
      <vt:lpstr>Презентация PowerPoint</vt:lpstr>
      <vt:lpstr>Экскурсия по дому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Пользователь Windows</cp:lastModifiedBy>
  <cp:revision>22</cp:revision>
  <dcterms:created xsi:type="dcterms:W3CDTF">2019-10-07T11:47:34Z</dcterms:created>
  <dcterms:modified xsi:type="dcterms:W3CDTF">2019-12-23T15:04:43Z</dcterms:modified>
</cp:coreProperties>
</file>