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2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B8EFF33-9269-48FD-89F7-5B333FC724B9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0507BFED-F9CC-4F1C-8973-46745A38EBB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2915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67744" y="980728"/>
            <a:ext cx="53285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4+2=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 smtClean="0"/>
              <a:t>4+ =8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ru-RU" sz="4800" b="1" dirty="0"/>
              <a:t> </a:t>
            </a:r>
            <a:r>
              <a:rPr lang="ru-RU" sz="4800" b="1" dirty="0" smtClean="0"/>
              <a:t>+=7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0598224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202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8924528" cy="2448272"/>
          </a:xfrm>
        </p:spPr>
        <p:txBody>
          <a:bodyPr/>
          <a:lstStyle/>
          <a:p>
            <a:pPr algn="ctr"/>
            <a:r>
              <a:rPr lang="ru-RU" b="1" dirty="0" smtClean="0"/>
              <a:t>Отгадай загадку</a:t>
            </a:r>
            <a:endParaRPr lang="ru-RU" b="1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1331640" y="2060848"/>
            <a:ext cx="1944216" cy="1944216"/>
          </a:xfrm>
          <a:prstGeom prst="star5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4-конечная звезда 4"/>
          <p:cNvSpPr/>
          <p:nvPr/>
        </p:nvSpPr>
        <p:spPr>
          <a:xfrm rot="19666738">
            <a:off x="6480212" y="1556792"/>
            <a:ext cx="1944216" cy="2232248"/>
          </a:xfrm>
          <a:prstGeom prst="star4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6-конечная звезда 5"/>
          <p:cNvSpPr/>
          <p:nvPr/>
        </p:nvSpPr>
        <p:spPr>
          <a:xfrm>
            <a:off x="3851920" y="4010029"/>
            <a:ext cx="2736304" cy="2780928"/>
          </a:xfrm>
          <a:prstGeom prst="star6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47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188640"/>
            <a:ext cx="8064896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Он громко поёт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И, проказник,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Пока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Ни разу с себя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Не снимал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Гребешка</a:t>
            </a:r>
            <a:r>
              <a:rPr lang="ru-RU" sz="2000" b="1" dirty="0" smtClean="0">
                <a:solidFill>
                  <a:schemeClr val="tx1">
                    <a:lumMod val="95000"/>
                  </a:schemeClr>
                </a:solidFill>
              </a:rPr>
              <a:t>.</a:t>
            </a:r>
          </a:p>
          <a:p>
            <a:endParaRPr lang="ru-RU" sz="2000" b="1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2000" b="1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2000" b="1" dirty="0">
              <a:solidFill>
                <a:schemeClr val="tx1">
                  <a:lumMod val="95000"/>
                </a:schemeClr>
              </a:solidFill>
            </a:endParaRPr>
          </a:p>
          <a:p>
            <a:endParaRPr lang="ru-RU" sz="2000" b="1" dirty="0" smtClean="0">
              <a:solidFill>
                <a:schemeClr val="tx1">
                  <a:lumMod val="95000"/>
                </a:schemeClr>
              </a:solidFill>
            </a:endParaRP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Он был сначала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В корнеплоде,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Потом варился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На заводе,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В мешок запрятан был.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И вот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Теперь попал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Ко мне</a:t>
            </a:r>
          </a:p>
          <a:p>
            <a:r>
              <a:rPr lang="ru-RU" sz="2000" b="1" dirty="0">
                <a:solidFill>
                  <a:schemeClr val="tx1">
                    <a:lumMod val="95000"/>
                  </a:schemeClr>
                </a:solidFill>
              </a:rPr>
              <a:t>В компот.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23928" y="260648"/>
            <a:ext cx="5508104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Шалунишка синеглазый</a:t>
            </a:r>
          </a:p>
          <a:p>
            <a:r>
              <a:rPr lang="ru-RU" sz="2000" b="1" dirty="0"/>
              <a:t>Обнял всю деревню сразу</a:t>
            </a:r>
          </a:p>
          <a:p>
            <a:r>
              <a:rPr lang="ru-RU" sz="2000" b="1" dirty="0"/>
              <a:t>И расстаться не спешит -</a:t>
            </a:r>
          </a:p>
          <a:p>
            <a:r>
              <a:rPr lang="ru-RU" sz="2000" b="1" dirty="0"/>
              <a:t>Знай, </a:t>
            </a:r>
            <a:r>
              <a:rPr lang="ru-RU" sz="2000" b="1" dirty="0" err="1"/>
              <a:t>листвою</a:t>
            </a:r>
            <a:r>
              <a:rPr lang="ru-RU" sz="2000" b="1" dirty="0"/>
              <a:t> шевелит.</a:t>
            </a:r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endParaRPr lang="ru-RU" sz="2000" b="1" dirty="0" smtClean="0"/>
          </a:p>
          <a:p>
            <a:r>
              <a:rPr lang="ru-RU" sz="2000" b="1" dirty="0"/>
              <a:t>По желанью,</a:t>
            </a:r>
          </a:p>
          <a:p>
            <a:r>
              <a:rPr lang="ru-RU" sz="2000" b="1" dirty="0"/>
              <a:t>Каждый раз,</a:t>
            </a:r>
          </a:p>
          <a:p>
            <a:r>
              <a:rPr lang="ru-RU" sz="2000" b="1" dirty="0"/>
              <a:t>Дождик комнатный у нас</a:t>
            </a:r>
          </a:p>
          <a:p>
            <a:r>
              <a:rPr lang="ru-RU" sz="2000" b="1" dirty="0"/>
              <a:t>Обливает</a:t>
            </a:r>
          </a:p>
          <a:p>
            <a:r>
              <a:rPr lang="ru-RU" sz="2000" b="1" dirty="0"/>
              <a:t>Всех ребят</a:t>
            </a:r>
          </a:p>
          <a:p>
            <a:r>
              <a:rPr lang="ru-RU" sz="2000" b="1" dirty="0"/>
              <a:t>С головы</a:t>
            </a:r>
          </a:p>
          <a:p>
            <a:r>
              <a:rPr lang="ru-RU" sz="2000" b="1" dirty="0"/>
              <a:t>До самых пят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290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04664"/>
            <a:ext cx="4068452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Он хоть жарок и остёр,</a:t>
            </a:r>
          </a:p>
          <a:p>
            <a:r>
              <a:rPr lang="ru-RU" sz="2000" b="1" dirty="0"/>
              <a:t>Но, однако ж, не костёр.</a:t>
            </a:r>
          </a:p>
          <a:p>
            <a:r>
              <a:rPr lang="ru-RU" sz="2000" b="1" dirty="0"/>
              <a:t>Если он и разгорится,</a:t>
            </a:r>
          </a:p>
          <a:p>
            <a:r>
              <a:rPr lang="ru-RU" sz="2000" b="1" dirty="0"/>
              <a:t>В нём лишь истина родится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/>
              <a:t>Мимолётен,</a:t>
            </a:r>
          </a:p>
          <a:p>
            <a:r>
              <a:rPr lang="ru-RU" sz="2000" b="1" dirty="0"/>
              <a:t>Непослушен,</a:t>
            </a:r>
          </a:p>
          <a:p>
            <a:r>
              <a:rPr lang="ru-RU" sz="2000" b="1" dirty="0"/>
              <a:t>А вот с пеной</a:t>
            </a:r>
          </a:p>
          <a:p>
            <a:r>
              <a:rPr lang="ru-RU" sz="2000" b="1" dirty="0"/>
              <a:t>Очень дружен.</a:t>
            </a:r>
          </a:p>
          <a:p>
            <a:r>
              <a:rPr lang="ru-RU" sz="2000" b="1" dirty="0"/>
              <a:t>Как появится</a:t>
            </a:r>
          </a:p>
          <a:p>
            <a:r>
              <a:rPr lang="ru-RU" sz="2000" b="1" dirty="0"/>
              <a:t>На свет -</a:t>
            </a:r>
          </a:p>
          <a:p>
            <a:r>
              <a:rPr lang="ru-RU" sz="2000" b="1" dirty="0"/>
              <a:t>Ничего воздушней</a:t>
            </a:r>
          </a:p>
          <a:p>
            <a:r>
              <a:rPr lang="ru-RU" sz="2000" b="1" dirty="0"/>
              <a:t>Нет.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824028" y="448377"/>
            <a:ext cx="399644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Его швырни - он полетит,</a:t>
            </a:r>
          </a:p>
          <a:p>
            <a:r>
              <a:rPr lang="ru-RU" sz="2000" b="1" dirty="0"/>
              <a:t>Но тем, однако, знаменит,</a:t>
            </a:r>
          </a:p>
          <a:p>
            <a:r>
              <a:rPr lang="ru-RU" sz="2000" b="1" dirty="0"/>
              <a:t>Что, сделав круг, какой придётся,</a:t>
            </a:r>
          </a:p>
          <a:p>
            <a:r>
              <a:rPr lang="ru-RU" sz="2000" b="1" dirty="0"/>
              <a:t>К тебе же в руки и вернётся.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24028" y="3543985"/>
            <a:ext cx="378042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Этот белый зайчик-с-пальчик</a:t>
            </a:r>
          </a:p>
          <a:p>
            <a:r>
              <a:rPr lang="ru-RU" sz="2000" b="1" dirty="0"/>
              <a:t>По доске по школьной скачет,</a:t>
            </a:r>
          </a:p>
          <a:p>
            <a:r>
              <a:rPr lang="ru-RU" sz="2000" b="1" dirty="0"/>
              <a:t>За рукою детской вслед</a:t>
            </a:r>
          </a:p>
          <a:p>
            <a:r>
              <a:rPr lang="ru-RU" sz="2000" b="1" dirty="0"/>
              <a:t>Оставляя белый след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5954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Кто лишний?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484784"/>
            <a:ext cx="6313512" cy="49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199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548680"/>
            <a:ext cx="5926038" cy="6053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4792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4519" y="1784350"/>
            <a:ext cx="6092161" cy="4572000"/>
          </a:xfrm>
        </p:spPr>
      </p:pic>
    </p:spTree>
    <p:extLst>
      <p:ext uri="{BB962C8B-B14F-4D97-AF65-F5344CB8AC3E}">
        <p14:creationId xmlns:p14="http://schemas.microsoft.com/office/powerpoint/2010/main" val="439492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052736"/>
            <a:ext cx="4805405" cy="4572000"/>
          </a:xfrm>
        </p:spPr>
      </p:pic>
    </p:spTree>
    <p:extLst>
      <p:ext uri="{BB962C8B-B14F-4D97-AF65-F5344CB8AC3E}">
        <p14:creationId xmlns:p14="http://schemas.microsoft.com/office/powerpoint/2010/main" val="34291672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91680" y="1628800"/>
            <a:ext cx="61206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3+7=</a:t>
            </a:r>
          </a:p>
          <a:p>
            <a:pPr algn="ctr"/>
            <a:endParaRPr lang="ru-RU" sz="4800" b="1" dirty="0"/>
          </a:p>
          <a:p>
            <a:pPr algn="ctr"/>
            <a:r>
              <a:rPr lang="ru-RU" sz="4800" b="1" dirty="0" smtClean="0"/>
              <a:t>1+ =10</a:t>
            </a:r>
          </a:p>
          <a:p>
            <a:pPr algn="ctr"/>
            <a:endParaRPr lang="ru-RU" sz="4800" b="1" dirty="0"/>
          </a:p>
          <a:p>
            <a:pPr algn="ctr"/>
            <a:r>
              <a:rPr lang="ru-RU" sz="4800" b="1" dirty="0" smtClean="0"/>
              <a:t> +4=9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37298334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</TotalTime>
  <Words>188</Words>
  <Application>Microsoft Office PowerPoint</Application>
  <PresentationFormat>Экран (4:3)</PresentationFormat>
  <Paragraphs>79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Презентация PowerPoint</vt:lpstr>
      <vt:lpstr>Отгадай загадку</vt:lpstr>
      <vt:lpstr>Презентация PowerPoint</vt:lpstr>
      <vt:lpstr>Презентация PowerPoint</vt:lpstr>
      <vt:lpstr>Кто лишний?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Ирина</cp:lastModifiedBy>
  <cp:revision>3</cp:revision>
  <dcterms:created xsi:type="dcterms:W3CDTF">2019-12-26T02:58:33Z</dcterms:created>
  <dcterms:modified xsi:type="dcterms:W3CDTF">2019-12-26T03:32:28Z</dcterms:modified>
</cp:coreProperties>
</file>