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5" r:id="rId6"/>
    <p:sldId id="261" r:id="rId7"/>
    <p:sldId id="262" r:id="rId8"/>
    <p:sldId id="263" r:id="rId9"/>
    <p:sldId id="264" r:id="rId10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786" autoAdjust="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7688DA53-36E7-4F46-97A8-2515326093F8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E1E5D9D4-2208-4BEA-8BF8-DB2316D8F7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oshkolnik.ru/den-materi/7305-inscenirovka-ko-dnyu-materi-v-detskom-sadu-dobryiy-yozhik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Проект на тему:</a:t>
            </a:r>
            <a:r>
              <a:rPr lang="ru-RU" baseline="0" dirty="0"/>
              <a:t> Наши защитники</a:t>
            </a:r>
            <a:r>
              <a:rPr lang="ru-RU" dirty="0"/>
              <a:t>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Играем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Лепим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Экскурсия в кукольном театре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hlinkClick r:id="rId3"/>
              </a:rPr>
              <a:t>Инсценировка ко «Дню матери»  «Добрый ёжик»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E5D9D4-2208-4BEA-8BF8-DB2316D8F74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E4066B-8529-416B-A0D1-303BBFFB0F6E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8A210-E39D-40FC-B384-3D056C69D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oshkolnik.ru/den-materi/7305-inscenirovka-ko-dnyu-materi-v-detskom-sadu-dobryiy-yozhik.html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1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doshkolnik.ru/den-materi/7305-inscenirovka-ko-dnyu-materi-v-detskom-sadu-dobryiy-yozhik.html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286000" y="357167"/>
            <a:ext cx="5143520" cy="2143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МДОУ «Детский сад №207»</a:t>
            </a:r>
          </a:p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Ленинского района г.Саратова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85984" y="4429132"/>
            <a:ext cx="657229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rgbClr val="C00000"/>
                </a:solidFill>
              </a:rPr>
              <a:t>Подготовили </a:t>
            </a:r>
            <a:r>
              <a:rPr lang="ru-RU" sz="2400" b="1" dirty="0">
                <a:solidFill>
                  <a:srgbClr val="C00000"/>
                </a:solidFill>
              </a:rPr>
              <a:t>:</a:t>
            </a:r>
          </a:p>
          <a:p>
            <a:pPr algn="r"/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воспитатели старшей группы</a:t>
            </a:r>
            <a:endParaRPr lang="ru-RU" sz="2400" b="1" dirty="0">
              <a:solidFill>
                <a:srgbClr val="C00000"/>
              </a:solidFill>
            </a:endParaRPr>
          </a:p>
          <a:p>
            <a:pPr algn="r"/>
            <a:r>
              <a:rPr lang="ru-RU" sz="2400" b="1" dirty="0">
                <a:solidFill>
                  <a:srgbClr val="C00000"/>
                </a:solidFill>
              </a:rPr>
              <a:t> Зайцева М.А</a:t>
            </a:r>
            <a:r>
              <a:rPr lang="ru-RU" sz="2400" b="1" dirty="0" smtClean="0">
                <a:solidFill>
                  <a:srgbClr val="C00000"/>
                </a:solidFill>
              </a:rPr>
              <a:t>. Бондаренко </a:t>
            </a:r>
            <a:r>
              <a:rPr lang="ru-RU" sz="2800" b="1" dirty="0" smtClean="0">
                <a:solidFill>
                  <a:srgbClr val="C00000"/>
                </a:solidFill>
              </a:rPr>
              <a:t>К.А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75856" y="1412777"/>
            <a:ext cx="394561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на тему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14045" y="2714620"/>
            <a:ext cx="23152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74772" y="2204864"/>
            <a:ext cx="5793822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  </a:t>
            </a:r>
            <a:r>
              <a:rPr lang="ru-RU" sz="2800" b="1" dirty="0" smtClean="0"/>
              <a:t>«</a:t>
            </a:r>
            <a:r>
              <a:rPr lang="ru-RU" sz="2800" b="1" i="1" u="sng" dirty="0" smtClean="0"/>
              <a:t>Наши добрые сказки»</a:t>
            </a:r>
            <a:endParaRPr lang="ru-RU" sz="2800" dirty="0" smtClean="0"/>
          </a:p>
          <a:p>
            <a:pPr algn="ctr"/>
            <a:endParaRPr lang="ru-RU" sz="4800" b="1" dirty="0"/>
          </a:p>
        </p:txBody>
      </p:sp>
      <p:pic>
        <p:nvPicPr>
          <p:cNvPr id="8" name="Picture 6" descr="Маша и Медвед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140968"/>
            <a:ext cx="2376264" cy="327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2" descr="http://img-fotki.yandex.ru/get/9067/16969765.167/0_7b476_76a27dab_M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672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33584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19304D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19304D"/>
              </a:solidFill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19304D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19304D"/>
              </a:solidFill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19304D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rgbClr val="19304D"/>
              </a:solidFill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rgbClr val="19304D"/>
              </a:solidFill>
              <a:effectLst/>
              <a:latin typeface="Calibri" pitchFamily="34" charset="0"/>
              <a:cs typeface="Times New Roman" pitchFamily="18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indent="2286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-1"/>
            <a:ext cx="5357834" cy="812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/>
          </a:p>
          <a:p>
            <a:endParaRPr lang="ru-RU" b="1" dirty="0"/>
          </a:p>
          <a:p>
            <a:r>
              <a:rPr lang="ru-RU" b="1" dirty="0" smtClean="0"/>
              <a:t> Цель </a:t>
            </a:r>
            <a:r>
              <a:rPr lang="ru-RU" b="1" dirty="0"/>
              <a:t>проекта</a:t>
            </a:r>
            <a:r>
              <a:rPr lang="ru-RU" b="1" dirty="0" smtClean="0"/>
              <a:t>:</a:t>
            </a:r>
          </a:p>
          <a:p>
            <a:pPr lvl="0"/>
            <a:r>
              <a:rPr lang="ru-RU" dirty="0" smtClean="0"/>
              <a:t> обобщить знания детей о прочитанных сказках,</a:t>
            </a:r>
          </a:p>
          <a:p>
            <a:pPr lvl="0"/>
            <a:r>
              <a:rPr lang="ru-RU" dirty="0" smtClean="0"/>
              <a:t>прививать любовь к русским народным и авторским сказкам и их героям.</a:t>
            </a:r>
            <a:endParaRPr lang="ru-RU" dirty="0"/>
          </a:p>
          <a:p>
            <a:endParaRPr lang="ru-RU" dirty="0"/>
          </a:p>
          <a:p>
            <a:pPr lvl="0"/>
            <a:r>
              <a:rPr lang="ru-RU" b="1" dirty="0"/>
              <a:t>Задачи проекта</a:t>
            </a:r>
            <a:r>
              <a:rPr lang="ru-RU" b="1" dirty="0" smtClean="0"/>
              <a:t>:</a:t>
            </a:r>
          </a:p>
          <a:p>
            <a:pPr lvl="0"/>
            <a:r>
              <a:rPr lang="ru-RU" dirty="0" smtClean="0"/>
              <a:t> создавать условия для детей, способствующие освоению сказок;</a:t>
            </a:r>
          </a:p>
          <a:p>
            <a:pPr lvl="0"/>
            <a:r>
              <a:rPr lang="ru-RU" dirty="0" smtClean="0"/>
              <a:t>закрепить и расширить знания детей о сказках;</a:t>
            </a:r>
          </a:p>
          <a:p>
            <a:pPr lvl="0"/>
            <a:r>
              <a:rPr lang="ru-RU" dirty="0" smtClean="0"/>
              <a:t>развивать творческие навыки, коммуникативные умения;</a:t>
            </a:r>
          </a:p>
          <a:p>
            <a:pPr lvl="0"/>
            <a:r>
              <a:rPr lang="ru-RU" dirty="0" smtClean="0"/>
              <a:t>способствовать поддержанию традиции семейного  чтения;</a:t>
            </a:r>
          </a:p>
          <a:p>
            <a:pPr lvl="0"/>
            <a:r>
              <a:rPr lang="ru-RU" dirty="0" smtClean="0"/>
              <a:t>продолжать вовлекать детей, родителей   в совместную деятельность по знакомству со сказками, показать ценность и значимость совместного творчества детей и родителей;</a:t>
            </a:r>
          </a:p>
          <a:p>
            <a:r>
              <a:rPr lang="ru-RU" dirty="0" smtClean="0"/>
              <a:t>создавать атмосферу эмоционального комфорта, взаимопонимания и поддержки</a:t>
            </a:r>
            <a:endParaRPr lang="ru-RU" b="1" dirty="0" smtClean="0"/>
          </a:p>
          <a:p>
            <a:endParaRPr lang="ru-RU" dirty="0" smtClean="0"/>
          </a:p>
          <a:p>
            <a:pPr lvl="0"/>
            <a:endParaRPr lang="ru-RU" b="1" dirty="0" smtClean="0"/>
          </a:p>
          <a:p>
            <a:pPr lvl="0"/>
            <a:endParaRPr lang="ru-RU" b="1" dirty="0"/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" name="Picture 32" descr="http://img-fotki.yandex.ru/get/9067/16969765.167/0_7b476_76a27dab_M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4248" y="332656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1340768"/>
            <a:ext cx="48577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schemeClr val="tx1">
                    <a:tint val="75000"/>
                  </a:schemeClr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Участники проекта: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</a:t>
            </a: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старшей группы</a:t>
            </a: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родители.</a:t>
            </a:r>
            <a:endParaRPr lang="ru-RU" sz="2800" b="1" dirty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Срок реализации проекта:</a:t>
            </a:r>
            <a:endParaRPr lang="ru-RU" sz="2800" b="1" dirty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2-месяца.</a:t>
            </a:r>
            <a:endParaRPr lang="ru-RU" sz="2800" dirty="0"/>
          </a:p>
        </p:txBody>
      </p:sp>
      <p:pic>
        <p:nvPicPr>
          <p:cNvPr id="11" name="Picture 42" descr="http://img-fotki.yandex.ru/get/9152/16969765.1b5/0_87aec_a7b34d53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36912"/>
            <a:ext cx="2426070" cy="3601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2" descr="http://img-fotki.yandex.ru/get/9067/16969765.167/0_7b476_76a27dab_M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476672"/>
            <a:ext cx="2160588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61970" y="747475"/>
            <a:ext cx="535785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этап – </a:t>
            </a:r>
            <a:r>
              <a:rPr lang="ru-RU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организационный</a:t>
            </a:r>
          </a:p>
          <a:p>
            <a:pPr lvl="0"/>
            <a:r>
              <a:rPr lang="ru-RU" dirty="0" smtClean="0"/>
              <a:t>Беседы «Сказки–добрые друзья», «Мои любимые сказки» , «какие сказки вам читают дома»</a:t>
            </a:r>
          </a:p>
          <a:p>
            <a:pPr lvl="0"/>
            <a:r>
              <a:rPr lang="ru-RU" dirty="0" smtClean="0"/>
              <a:t>Чтение разных сказок. </a:t>
            </a:r>
          </a:p>
          <a:p>
            <a:pPr lvl="0"/>
            <a:r>
              <a:rPr lang="ru-RU" dirty="0" smtClean="0"/>
              <a:t>Разучивание присказок, поговорок, пословиц о сказках, сказочных героях.</a:t>
            </a:r>
          </a:p>
          <a:p>
            <a:pPr lvl="0"/>
            <a:r>
              <a:rPr lang="ru-RU" dirty="0" smtClean="0"/>
              <a:t>Пересказ прочитанных сказок, их </a:t>
            </a:r>
            <a:r>
              <a:rPr lang="ru-RU" dirty="0" err="1" smtClean="0"/>
              <a:t>инсценирование</a:t>
            </a:r>
            <a:r>
              <a:rPr lang="ru-RU" dirty="0" smtClean="0"/>
              <a:t>. Рассматривание иллюстраций разных художников к сказкам.</a:t>
            </a:r>
          </a:p>
          <a:p>
            <a:pPr lvl="0"/>
            <a:r>
              <a:rPr lang="ru-RU" dirty="0" smtClean="0"/>
              <a:t>Загадки о сказках, героях сказок.</a:t>
            </a:r>
          </a:p>
          <a:p>
            <a:pPr lvl="0"/>
            <a:r>
              <a:rPr lang="ru-RU" dirty="0" smtClean="0"/>
              <a:t> Викторина по сказкам.</a:t>
            </a:r>
          </a:p>
          <a:p>
            <a:pPr lvl="0"/>
            <a:endParaRPr lang="ru-RU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/>
            <a:endParaRPr lang="ru-RU" dirty="0"/>
          </a:p>
          <a:p>
            <a:endParaRPr lang="ru-RU" dirty="0"/>
          </a:p>
          <a:p>
            <a:endParaRPr lang="ru-RU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785794"/>
            <a:ext cx="2000264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 этап - основной</a:t>
            </a:r>
            <a:r>
              <a:rPr lang="ru-RU" dirty="0"/>
              <a:t>  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 Показ настольного театра «</a:t>
            </a:r>
            <a:r>
              <a:rPr lang="ru-RU" dirty="0" smtClean="0"/>
              <a:t>Кот петух и лиса»; </a:t>
            </a:r>
            <a:r>
              <a:rPr lang="ru-RU" dirty="0"/>
              <a:t>инсценировки сказок </a:t>
            </a:r>
            <a:r>
              <a:rPr lang="ru-RU" dirty="0" smtClean="0"/>
              <a:t>«Три поросенка», «Колобок».</a:t>
            </a:r>
            <a:endParaRPr lang="ru-RU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 Рисование и лепка героев сказок.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/>
              <a:t>Изготовление различных масок.</a:t>
            </a:r>
            <a:endParaRPr lang="ru-RU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/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4643446"/>
            <a:ext cx="38576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 этап –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заключительный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hlinkClick r:id="rId3"/>
              </a:rPr>
              <a:t>Инсценировка ко «Дню матери»  «Добрый ёжик»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264816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·  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3481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·    </a:t>
            </a:r>
            <a:r>
              <a:rPr kumimoji="0" lang="ru-RU" sz="900" b="0" i="0" u="none" strike="noStrike" cap="none" normalizeH="0" baseline="0" dirty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87624" y="908720"/>
            <a:ext cx="47525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C00000"/>
                </a:solidFill>
              </a:rPr>
              <a:t>Играем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3302448"/>
            <a:ext cx="4392488" cy="3294503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99" y="620688"/>
            <a:ext cx="4405433" cy="3304211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546" y="548680"/>
            <a:ext cx="3936275" cy="295232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319821" cy="32400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5076056" y="4437112"/>
            <a:ext cx="35283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Лепим героев сказок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31740" y="2903612"/>
            <a:ext cx="7309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Обыгрывание сказок</a:t>
            </a:r>
            <a:endParaRPr lang="ru-RU" sz="3200" dirty="0"/>
          </a:p>
        </p:txBody>
      </p:sp>
      <p:pic>
        <p:nvPicPr>
          <p:cNvPr id="8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2135598" cy="2880320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260648"/>
            <a:ext cx="2483768" cy="2925053"/>
          </a:xfrm>
          <a:prstGeom prst="round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789040"/>
            <a:ext cx="2160240" cy="2913555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  <a:effectLst/>
        </p:spPr>
      </p:pic>
      <p:sp>
        <p:nvSpPr>
          <p:cNvPr id="14" name="Прямоугольник 13"/>
          <p:cNvSpPr/>
          <p:nvPr/>
        </p:nvSpPr>
        <p:spPr>
          <a:xfrm>
            <a:off x="2997690" y="260648"/>
            <a:ext cx="409459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Экскурсия в кукольном театре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7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212976"/>
            <a:ext cx="2584897" cy="3486296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 cstate="email"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2520280" cy="3360373"/>
          </a:xfrm>
          <a:prstGeom prst="rect">
            <a:avLst/>
          </a:prstGeom>
          <a:noFill/>
          <a:ln w="28575">
            <a:solidFill>
              <a:srgbClr val="002060"/>
            </a:solidFill>
            <a:miter lim="800000"/>
            <a:headEnd/>
            <a:tailEnd/>
          </a:ln>
          <a:effectLst/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9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764704"/>
            <a:ext cx="3398769" cy="2520000"/>
          </a:xfrm>
          <a:prstGeom prst="round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71800" y="620688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Пальчиковый театр</a:t>
            </a:r>
            <a:endParaRPr lang="ru-RU" sz="2800" b="1" dirty="0"/>
          </a:p>
        </p:txBody>
      </p:sp>
      <p:pic>
        <p:nvPicPr>
          <p:cNvPr id="5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797832"/>
            <a:ext cx="7530560" cy="5583496"/>
          </a:xfrm>
          <a:prstGeom prst="round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Викторина &quot;Занимательная грамматика&quot;. Квн &quot;Путешествие по стране русского языка&quot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2808312" cy="2952328"/>
          </a:xfrm>
          <a:prstGeom prst="rect">
            <a:avLst/>
          </a:prstGeom>
          <a:noFill/>
          <a:ln w="57150">
            <a:solidFill>
              <a:srgbClr val="FF0000"/>
            </a:solidFill>
            <a:prstDash val="solid"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404664"/>
            <a:ext cx="3528392" cy="2822713"/>
          </a:xfrm>
          <a:prstGeom prst="rect">
            <a:avLst/>
          </a:prstGeom>
          <a:noFill/>
          <a:ln w="5715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3312368" cy="3004241"/>
          </a:xfrm>
          <a:prstGeom prst="roundRect">
            <a:avLst/>
          </a:prstGeom>
          <a:noFill/>
          <a:ln w="57150">
            <a:solidFill>
              <a:srgbClr val="7030A0"/>
            </a:solidFill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284984"/>
            <a:ext cx="4032448" cy="3405179"/>
          </a:xfrm>
          <a:prstGeom prst="round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3491880" y="738664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hlinkClick r:id="rId8"/>
              </a:rPr>
              <a:t>Инсценировка </a:t>
            </a:r>
          </a:p>
          <a:p>
            <a:r>
              <a:rPr lang="ru-RU" b="1" dirty="0" smtClean="0">
                <a:solidFill>
                  <a:srgbClr val="002060"/>
                </a:solidFill>
                <a:hlinkClick r:id="rId8"/>
              </a:rPr>
              <a:t> </a:t>
            </a:r>
          </a:p>
          <a:p>
            <a:r>
              <a:rPr lang="ru-RU" b="1" dirty="0" smtClean="0">
                <a:solidFill>
                  <a:srgbClr val="002060"/>
                </a:solidFill>
                <a:hlinkClick r:id="rId8"/>
              </a:rPr>
              <a:t>«Добрый ёжик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</TotalTime>
  <Words>202</Words>
  <Application>Microsoft Office PowerPoint</Application>
  <PresentationFormat>Экран (4:3)</PresentationFormat>
  <Paragraphs>93</Paragraphs>
  <Slides>9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Ксения Бондаренко</cp:lastModifiedBy>
  <cp:revision>84</cp:revision>
  <dcterms:created xsi:type="dcterms:W3CDTF">2017-02-12T08:04:46Z</dcterms:created>
  <dcterms:modified xsi:type="dcterms:W3CDTF">2019-12-26T17:31:59Z</dcterms:modified>
</cp:coreProperties>
</file>