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Умей сказать «Нет!»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7" r="7148"/>
          <a:stretch/>
        </p:blipFill>
        <p:spPr>
          <a:xfrm>
            <a:off x="323528" y="1340768"/>
            <a:ext cx="2008909" cy="180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411760" y="1700808"/>
            <a:ext cx="6480720" cy="35394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Возможны 3 варианта вежливых </a:t>
            </a:r>
            <a:r>
              <a:rPr lang="ru-RU" sz="2800" dirty="0">
                <a:solidFill>
                  <a:schemeClr val="tx1"/>
                </a:solidFill>
              </a:rPr>
              <a:t>ответа: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Что сейчас происходит?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Благодарю, нет.</a:t>
            </a:r>
          </a:p>
          <a:p>
            <a:pPr marL="457200" lvl="0" indent="-457200">
              <a:buFont typeface="Wingdings" pitchFamily="2" charset="2"/>
              <a:buChar char="ü"/>
            </a:pPr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Я не хочу.</a:t>
            </a:r>
          </a:p>
          <a:p>
            <a:pPr lvl="0"/>
            <a:endParaRPr lang="ru-RU" sz="2800" dirty="0" smtClean="0"/>
          </a:p>
          <a:p>
            <a:pPr lvl="0"/>
            <a:r>
              <a:rPr lang="ru-RU" sz="2800" dirty="0" smtClean="0"/>
              <a:t>        Нельзя </a:t>
            </a:r>
            <a:r>
              <a:rPr lang="ru-RU" sz="2800" dirty="0"/>
              <a:t>объяснять, почему вы </a:t>
            </a:r>
            <a:r>
              <a:rPr lang="ru-RU" sz="2800" dirty="0" smtClean="0"/>
              <a:t>отказываетесь</a:t>
            </a:r>
          </a:p>
          <a:p>
            <a:pPr lvl="0"/>
            <a:r>
              <a:rPr lang="ru-RU" sz="2800" dirty="0" smtClean="0"/>
              <a:t>        Не </a:t>
            </a:r>
            <a:r>
              <a:rPr lang="ru-RU" sz="2800" dirty="0"/>
              <a:t>нужно оправдываться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271" y="3933056"/>
            <a:ext cx="360000" cy="360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016" y="4808321"/>
            <a:ext cx="3600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866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34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Умей сказать «Нет!»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</dc:creator>
  <cp:lastModifiedBy>Павел</cp:lastModifiedBy>
  <cp:revision>10</cp:revision>
  <dcterms:created xsi:type="dcterms:W3CDTF">2014-12-09T06:56:29Z</dcterms:created>
  <dcterms:modified xsi:type="dcterms:W3CDTF">2014-12-10T04:51:21Z</dcterms:modified>
</cp:coreProperties>
</file>