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K:\ProPowerPoint\Шаблоны\В работе\История\Isto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941" y="5229201"/>
            <a:ext cx="7772400" cy="86409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6165304"/>
            <a:ext cx="6400800" cy="600472"/>
          </a:xfrm>
        </p:spPr>
        <p:txBody>
          <a:bodyPr/>
          <a:lstStyle>
            <a:lvl1pPr marL="0" indent="0" algn="r">
              <a:buNone/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1446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77BC167-14EE-4A83-AF10-537B61A92A73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D041A56-F94A-4A6F-AE20-53A38FA3FF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4605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B684BE-93BE-4C78-97F7-537449D109ED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DC82845-B994-4450-AA60-906BE52EBB1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3987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707313" y="6511925"/>
            <a:ext cx="123190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altLang="ru-RU" sz="1100" smtClean="0">
                <a:solidFill>
                  <a:srgbClr val="BFBFBF"/>
                </a:solidFill>
              </a:rPr>
              <a:t>ProPowerPoint.Ru</a:t>
            </a:r>
            <a:endParaRPr lang="ru-RU" altLang="ru-RU" sz="1100" smtClean="0">
              <a:solidFill>
                <a:srgbClr val="BFBFB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600200"/>
            <a:ext cx="7139136" cy="50427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6320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455A6C-2702-4C73-981A-0AB969F6218F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CBBF9A9-0FFA-416A-9AC7-25FDA13975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6980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D76C8EE-EBB6-4102-B388-3F1FFAF7F35F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BD891D3-7799-4592-934A-B37C6F70296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2189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A6E0D2C-5772-46A3-884D-E000543790AC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E6DA623-B8F3-479E-B7BE-E77796030C9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76991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3D769F1-97F6-4B21-9013-2DA8FCAB4FA9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EFE2305-4571-441E-BB77-3BB0F303E9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9567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75DE730-C36A-4A18-9715-BE62C22D732D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DD0045D-E713-473F-90F6-9DF661CD01B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392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B7D3926-67A2-4A1D-99FB-ED45EE09F1A4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53D1F7F-3644-4F55-BCC9-D12653A682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191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03683-B797-4765-98DE-EE1637160EC5}" type="datetimeFigureOut">
              <a:rPr lang="ru-RU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70B30C-98B2-4675-8B12-C7FA927C2A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5573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В работе\История\Slid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547813" y="274638"/>
            <a:ext cx="71389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547813" y="1600200"/>
            <a:ext cx="7138987" cy="485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-6350" y="5229225"/>
            <a:ext cx="7772400" cy="863600"/>
          </a:xfrm>
        </p:spPr>
        <p:txBody>
          <a:bodyPr/>
          <a:lstStyle/>
          <a:p>
            <a:pPr algn="ctr"/>
            <a:r>
              <a:rPr lang="ru-RU" dirty="0"/>
              <a:t>1943 год: перелом </a:t>
            </a:r>
            <a:r>
              <a:rPr lang="ru-RU"/>
              <a:t>в </a:t>
            </a:r>
            <a:r>
              <a:rPr lang="ru-RU" smtClean="0"/>
              <a:t>Войне</a:t>
            </a:r>
            <a:endParaRPr lang="ru-RU" alt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6165850"/>
            <a:ext cx="6400800" cy="60007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 smtClean="0"/>
              <a:t>Целёра</a:t>
            </a:r>
            <a:r>
              <a:rPr lang="ru-RU" dirty="0" smtClean="0"/>
              <a:t> О.С. </a:t>
            </a:r>
            <a:r>
              <a:rPr lang="ru-RU" dirty="0"/>
              <a:t>МБОУ ДОД ЦВР "Общение </a:t>
            </a:r>
            <a:r>
              <a:rPr lang="ru-RU" dirty="0" err="1"/>
              <a:t>поколений"г.о.Самара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4" y="274637"/>
            <a:ext cx="9074720" cy="6599909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236166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K:\ProPowerPoint\Шаблоны\В работе\История\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48680"/>
            <a:ext cx="8528008" cy="6192688"/>
          </a:xfr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404664"/>
            <a:ext cx="7138987" cy="4336934"/>
          </a:xfrm>
        </p:spPr>
      </p:pic>
      <p:sp>
        <p:nvSpPr>
          <p:cNvPr id="5" name="TextBox 4"/>
          <p:cNvSpPr txBox="1"/>
          <p:nvPr/>
        </p:nvSpPr>
        <p:spPr>
          <a:xfrm>
            <a:off x="3419872" y="551723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Как вы думаете, что вы видите на экране?</a:t>
            </a:r>
          </a:p>
          <a:p>
            <a:r>
              <a:rPr lang="ru-RU" dirty="0" smtClean="0"/>
              <a:t>Можете назвать фамилии этих людей?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46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48680"/>
            <a:ext cx="5585411" cy="3672408"/>
          </a:xfrm>
        </p:spPr>
      </p:pic>
      <p:sp>
        <p:nvSpPr>
          <p:cNvPr id="5" name="TextBox 4"/>
          <p:cNvSpPr txBox="1"/>
          <p:nvPr/>
        </p:nvSpPr>
        <p:spPr>
          <a:xfrm>
            <a:off x="2267744" y="4365104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/>
              <a:t>В целом проявление </a:t>
            </a:r>
            <a:r>
              <a:rPr lang="ru-RU" sz="1600" dirty="0" smtClean="0"/>
              <a:t>особенностей</a:t>
            </a:r>
            <a:r>
              <a:rPr lang="ru-RU" sz="1600" dirty="0"/>
              <a:t>, связанных с коренным изменением обстановки и хода военных действий обусловили </a:t>
            </a:r>
            <a:r>
              <a:rPr lang="ru-RU" sz="1600" b="1" i="1" dirty="0"/>
              <a:t>переход от планирования и подготовке отдельных операций, как это было в первом периоде войны к системе взаимоувязанных по целям задачам </a:t>
            </a:r>
            <a:r>
              <a:rPr lang="ru-RU" sz="1600" b="1" i="1" dirty="0" err="1"/>
              <a:t>контрнаступательных</a:t>
            </a:r>
            <a:r>
              <a:rPr lang="ru-RU" sz="1600" b="1" i="1" dirty="0"/>
              <a:t> и наступательных операций, объединенных единым замыслом стратегического наступления. </a:t>
            </a:r>
            <a:r>
              <a:rPr lang="ru-RU" sz="1600" dirty="0"/>
              <a:t>Так, в зимней кампании 1943 г. была завершена подготовка стратегических операций: по прорыву блокады Ленинграда, </a:t>
            </a:r>
            <a:r>
              <a:rPr lang="ru-RU" sz="1600" dirty="0" err="1"/>
              <a:t>Воронежско</a:t>
            </a:r>
            <a:r>
              <a:rPr lang="ru-RU" sz="1600" dirty="0"/>
              <a:t>-Харьковской и Северо-Кавказской наступательных операций.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5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1600" dirty="0"/>
              <a:t>С 1943 года советское военное искусство в вопросах планирования и подготовки стратегических наступательных операций показывало, если можно так выразиться, «высший пилотаж». 1943 год – это прорыв блокады Ленинграда; это ликвидация окруженных под Сталинградом войск 6-й армии Паулюса; это освобождение Северного Кавказа; это разгром немецко-фашистских войск на Верхнем Дону; это Курская битва; освобождение Смоленска, Харькова, Донбасса, левобережной Украины, и наконец, столицы Украины – Киева.</a:t>
            </a:r>
          </a:p>
          <a:p>
            <a:pPr marL="0" indent="0" algn="just">
              <a:buNone/>
            </a:pPr>
            <a:r>
              <a:rPr lang="ru-RU" sz="1600" dirty="0"/>
              <a:t>Об этом же «высшем пилотаже» свидетельствуют успешное </a:t>
            </a:r>
            <a:r>
              <a:rPr lang="ru-RU" sz="1600" b="1" dirty="0"/>
              <a:t>планирование в конце 1943 года</a:t>
            </a:r>
            <a:r>
              <a:rPr lang="ru-RU" sz="1600" dirty="0"/>
              <a:t> и проведение стратегических наступательных операций в 1944 году </a:t>
            </a:r>
            <a:r>
              <a:rPr lang="ru-RU" sz="1600" dirty="0" smtClean="0"/>
              <a:t>( </a:t>
            </a:r>
            <a:r>
              <a:rPr lang="ru-RU" sz="1600" dirty="0"/>
              <a:t>знаменитые 10 сталинских ударов, когда по признанию немецких генералов танковые и моторизованные соединения вермахта метались вдоль линии фронта не зная где будет нанесен следующий удар) и, наконец, в завершающем 1945 году, когда была поставлена жирная точка в Великой Отечественной войне.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5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rinnayaKarta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StarinnayaKarta</Template>
  <TotalTime>8</TotalTime>
  <Words>133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StarinnayaKarta</vt:lpstr>
      <vt:lpstr>1943 год: перелом в Войне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1943 год: перелом в Войне.</dc:title>
  <dc:subject>Старинная карта</dc:subject>
  <dc:creator>Oleg</dc:creator>
  <dc:description>http://propowerpoint.ru - Бесплатные шаблоны для презентаций. Полезные советы и уроки PowerPoint .</dc:description>
  <cp:lastModifiedBy>1</cp:lastModifiedBy>
  <cp:revision>3</cp:revision>
  <dcterms:created xsi:type="dcterms:W3CDTF">2019-10-28T02:48:18Z</dcterms:created>
  <dcterms:modified xsi:type="dcterms:W3CDTF">2019-12-26T05:29:20Z</dcterms:modified>
</cp:coreProperties>
</file>