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73" r:id="rId2"/>
    <p:sldId id="275" r:id="rId3"/>
    <p:sldId id="282" r:id="rId4"/>
    <p:sldId id="285" r:id="rId5"/>
    <p:sldId id="28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67" autoAdjust="0"/>
    <p:restoredTop sz="86399" autoAdjust="0"/>
  </p:normalViewPr>
  <p:slideViewPr>
    <p:cSldViewPr>
      <p:cViewPr varScale="1">
        <p:scale>
          <a:sx n="57" d="100"/>
          <a:sy n="57" d="100"/>
        </p:scale>
        <p:origin x="-7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2689C-7093-41C8-90C5-E8F6B06AB3D5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CAC39A-7C82-4DF1-97AC-A565F351DDB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34131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b="1" u="sng" dirty="0" smtClean="0"/>
          </a:p>
          <a:p>
            <a:pPr>
              <a:buNone/>
            </a:pPr>
            <a:r>
              <a:rPr lang="en-US" b="1" u="sng" dirty="0" smtClean="0"/>
              <a:t>Condition</a:t>
            </a:r>
            <a:r>
              <a:rPr lang="en-US" dirty="0" smtClean="0"/>
              <a:t> (</a:t>
            </a:r>
            <a:r>
              <a:rPr lang="en-US" sz="2800" b="1" dirty="0" smtClean="0">
                <a:solidFill>
                  <a:schemeClr val="bg2">
                    <a:lumMod val="50000"/>
                  </a:schemeClr>
                </a:solidFill>
              </a:rPr>
              <a:t>if</a:t>
            </a:r>
            <a:r>
              <a:rPr lang="en-US" dirty="0" smtClean="0"/>
              <a:t>, when, till/until, unless, after, in case, as soon as)</a:t>
            </a:r>
          </a:p>
          <a:p>
            <a:r>
              <a:rPr lang="en-US" dirty="0" smtClean="0"/>
              <a:t>First conditional</a:t>
            </a:r>
          </a:p>
          <a:p>
            <a:r>
              <a:rPr lang="en-US" dirty="0" smtClean="0"/>
              <a:t>Second conditional</a:t>
            </a:r>
          </a:p>
          <a:p>
            <a:r>
              <a:rPr lang="en-US" dirty="0" smtClean="0"/>
              <a:t>Third conditional</a:t>
            </a:r>
          </a:p>
          <a:p>
            <a:pPr>
              <a:buNone/>
            </a:pP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					If ……… </a:t>
            </a:r>
            <a:r>
              <a:rPr lang="en-US" sz="3600" b="1" dirty="0" smtClean="0"/>
              <a:t>, ………. .</a:t>
            </a:r>
          </a:p>
          <a:p>
            <a:pPr>
              <a:buNone/>
            </a:pPr>
            <a:r>
              <a:rPr lang="en-US" sz="3600" b="1" dirty="0" smtClean="0"/>
              <a:t>					……….  </a:t>
            </a:r>
            <a:r>
              <a:rPr lang="en-US" sz="3600" b="1" dirty="0" smtClean="0">
                <a:solidFill>
                  <a:schemeClr val="bg2">
                    <a:lumMod val="50000"/>
                  </a:schemeClr>
                </a:solidFill>
              </a:rPr>
              <a:t>if ………  </a:t>
            </a:r>
            <a:r>
              <a:rPr lang="en-US" sz="3600" b="1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smtClean="0"/>
              <a:t>Conditionals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3035821"/>
              </p:ext>
            </p:extLst>
          </p:nvPr>
        </p:nvGraphicFramePr>
        <p:xfrm>
          <a:off x="457200" y="428606"/>
          <a:ext cx="8229600" cy="57731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485896"/>
                <a:gridCol w="2214578"/>
                <a:gridCol w="2471726"/>
              </a:tblGrid>
              <a:tr h="1393041">
                <a:tc gridSpan="4"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Conditionals 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First – </a:t>
                      </a:r>
                      <a:r>
                        <a:rPr lang="ru-RU" b="1" dirty="0" smtClean="0"/>
                        <a:t>реальное,</a:t>
                      </a:r>
                      <a:r>
                        <a:rPr lang="ru-RU" b="1" baseline="0" dirty="0" smtClean="0"/>
                        <a:t> сегодня, завтра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If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Present Simple</a:t>
                      </a:r>
                      <a:r>
                        <a:rPr lang="en-US" b="1" dirty="0" smtClean="0"/>
                        <a:t>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Future</a:t>
                      </a:r>
                      <a:r>
                        <a:rPr lang="en-US" b="1" baseline="0" dirty="0" smtClean="0"/>
                        <a:t> Simple</a:t>
                      </a:r>
                      <a:endParaRPr lang="ru-RU" b="1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Second</a:t>
                      </a:r>
                      <a:r>
                        <a:rPr lang="ru-RU" b="1" dirty="0" smtClean="0"/>
                        <a:t> –возможное, сегодня, завтра</a:t>
                      </a:r>
                      <a:endParaRPr lang="en-US" b="1" dirty="0" smtClean="0"/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бы</a:t>
                      </a:r>
                      <a:endParaRPr lang="en-US" sz="4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Past Simple,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Future</a:t>
                      </a:r>
                      <a:r>
                        <a:rPr lang="en-US" b="1" baseline="0" dirty="0" smtClean="0"/>
                        <a:t> Simple  in the Past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Third</a:t>
                      </a:r>
                      <a:r>
                        <a:rPr lang="ru-RU" b="1" dirty="0" smtClean="0"/>
                        <a:t> – невыполнимое, вчера</a:t>
                      </a:r>
                    </a:p>
                    <a:p>
                      <a:pPr algn="ctr"/>
                      <a:r>
                        <a:rPr lang="ru-RU" sz="3600" b="1" dirty="0" smtClean="0">
                          <a:solidFill>
                            <a:srgbClr val="FF0000"/>
                          </a:solidFill>
                        </a:rPr>
                        <a:t>бы</a:t>
                      </a:r>
                      <a:endParaRPr lang="ru-RU" sz="3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Past </a:t>
                      </a:r>
                      <a:r>
                        <a:rPr lang="en-US" b="1" u="sng" smtClean="0"/>
                        <a:t>Perfect </a:t>
                      </a:r>
                      <a:endParaRPr lang="en-US" b="1" u="sng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Future Perfect in the Past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6"/>
          <a:ext cx="8229600" cy="6162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485896"/>
                <a:gridCol w="2214578"/>
                <a:gridCol w="2471726"/>
              </a:tblGrid>
              <a:tr h="792541">
                <a:tc gridSpan="4"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Conditionals 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508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First – </a:t>
                      </a:r>
                      <a:r>
                        <a:rPr lang="ru-RU" b="1" dirty="0" smtClean="0"/>
                        <a:t>реальное,</a:t>
                      </a:r>
                      <a:r>
                        <a:rPr lang="ru-RU" b="1" baseline="0" dirty="0" smtClean="0"/>
                        <a:t> сегодня, завтра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If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Present Simple,</a:t>
                      </a:r>
                    </a:p>
                    <a:p>
                      <a:endParaRPr lang="en-US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V,</a:t>
                      </a:r>
                      <a:r>
                        <a:rPr lang="en-US" sz="3200" b="1" baseline="0" dirty="0" smtClean="0"/>
                        <a:t> </a:t>
                      </a:r>
                      <a:r>
                        <a:rPr lang="en-US" sz="3200" b="1" baseline="0" dirty="0" smtClean="0">
                          <a:solidFill>
                            <a:schemeClr val="tx1"/>
                          </a:solidFill>
                        </a:rPr>
                        <a:t>Vs</a:t>
                      </a:r>
                      <a:endParaRPr lang="ru-RU" sz="3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Future</a:t>
                      </a:r>
                      <a:r>
                        <a:rPr lang="en-US" b="1" baseline="0" dirty="0" smtClean="0"/>
                        <a:t> Simple</a:t>
                      </a:r>
                    </a:p>
                    <a:p>
                      <a:endParaRPr lang="en-US" b="1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Will</a:t>
                      </a:r>
                      <a:r>
                        <a:rPr lang="en-US" sz="3200" b="1" baseline="0" dirty="0" smtClean="0"/>
                        <a:t> V</a:t>
                      </a:r>
                      <a:endParaRPr lang="ru-RU" sz="3200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  <a:tr h="1895207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Second</a:t>
                      </a:r>
                      <a:r>
                        <a:rPr lang="ru-RU" b="1" dirty="0" smtClean="0"/>
                        <a:t> –возможное, сегодня, завтра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Past Simple,</a:t>
                      </a:r>
                    </a:p>
                    <a:p>
                      <a:endParaRPr lang="en-US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V</a:t>
                      </a:r>
                      <a:r>
                        <a:rPr lang="en-US" b="1" dirty="0" smtClean="0"/>
                        <a:t>2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Future</a:t>
                      </a:r>
                      <a:r>
                        <a:rPr lang="en-US" b="1" baseline="0" dirty="0" smtClean="0"/>
                        <a:t> Simple  in the Past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Would V</a:t>
                      </a:r>
                      <a:endParaRPr lang="ru-RU" sz="32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  <a:tr h="1585083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Third</a:t>
                      </a:r>
                      <a:r>
                        <a:rPr lang="ru-RU" b="1" dirty="0" smtClean="0"/>
                        <a:t> – невыполнимое, вчера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Past Perfect,</a:t>
                      </a:r>
                    </a:p>
                    <a:p>
                      <a:endParaRPr lang="en-US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Had V</a:t>
                      </a:r>
                      <a:r>
                        <a:rPr lang="en-US" b="1" dirty="0" smtClean="0"/>
                        <a:t>3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Future Perfect in the Past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/>
                        <a:t>Would have V3</a:t>
                      </a:r>
                      <a:endParaRPr lang="ru-RU" sz="3200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6"/>
          <a:ext cx="8229600" cy="64977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4404"/>
                <a:gridCol w="928694"/>
                <a:gridCol w="2357454"/>
                <a:gridCol w="3829048"/>
              </a:tblGrid>
              <a:tr h="792541">
                <a:tc gridSpan="4"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Conditionals 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8508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r>
                        <a:rPr lang="en-US" b="1" dirty="0" err="1" smtClean="0"/>
                        <a:t>st</a:t>
                      </a:r>
                      <a:r>
                        <a:rPr lang="en-US" b="1" dirty="0" smtClean="0"/>
                        <a:t> –</a:t>
                      </a:r>
                      <a:endParaRPr lang="ru-RU" b="1" dirty="0" smtClean="0"/>
                    </a:p>
                    <a:p>
                      <a:r>
                        <a:rPr lang="ru-RU" b="1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Реаль</a:t>
                      </a:r>
                      <a:endParaRPr lang="ru-RU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b="1" dirty="0" err="1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ное</a:t>
                      </a:r>
                      <a:endParaRPr lang="ru-RU" b="1" dirty="0" smtClean="0">
                        <a:solidFill>
                          <a:schemeClr val="bg2">
                            <a:lumMod val="50000"/>
                          </a:schemeClr>
                        </a:solidFill>
                      </a:endParaRPr>
                    </a:p>
                    <a:p>
                      <a:r>
                        <a:rPr lang="ru-RU" sz="1600" b="1" baseline="0" dirty="0" smtClean="0"/>
                        <a:t>К настоя</a:t>
                      </a:r>
                    </a:p>
                    <a:p>
                      <a:r>
                        <a:rPr lang="ru-RU" sz="1600" b="1" baseline="0" dirty="0" err="1" smtClean="0"/>
                        <a:t>щему</a:t>
                      </a:r>
                      <a:r>
                        <a:rPr lang="ru-RU" sz="1600" b="1" baseline="0" dirty="0" smtClean="0"/>
                        <a:t> времени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If</a:t>
                      </a:r>
                    </a:p>
                    <a:p>
                      <a:endParaRPr lang="en-US" sz="2400" b="1" dirty="0" smtClean="0"/>
                    </a:p>
                    <a:p>
                      <a:r>
                        <a:rPr lang="ru-RU" sz="2400" b="1" dirty="0" smtClean="0"/>
                        <a:t>Если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you </a:t>
                      </a:r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call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me,</a:t>
                      </a: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2400" b="1" dirty="0" smtClean="0"/>
                    </a:p>
                    <a:p>
                      <a:r>
                        <a:rPr lang="ru-RU" sz="2400" b="1" dirty="0" smtClean="0"/>
                        <a:t>ты </a:t>
                      </a:r>
                      <a:r>
                        <a:rPr lang="ru-RU" sz="2400" b="1" u="sng" dirty="0" smtClean="0"/>
                        <a:t>позовешь</a:t>
                      </a:r>
                      <a:r>
                        <a:rPr lang="ru-RU" sz="2400" b="1" dirty="0" smtClean="0"/>
                        <a:t>,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 </a:t>
                      </a:r>
                      <a:r>
                        <a:rPr lang="en-US" sz="2400" b="1" u="sng" dirty="0" smtClean="0"/>
                        <a:t>will come </a:t>
                      </a:r>
                      <a:r>
                        <a:rPr lang="en-US" sz="2400" b="1" dirty="0" smtClean="0"/>
                        <a:t>to your party.</a:t>
                      </a:r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я </a:t>
                      </a:r>
                      <a:r>
                        <a:rPr lang="ru-RU" sz="2400" b="1" u="sng" dirty="0" smtClean="0"/>
                        <a:t>приду.</a:t>
                      </a:r>
                      <a:endParaRPr lang="ru-RU" sz="2400" b="1" u="sng" dirty="0"/>
                    </a:p>
                  </a:txBody>
                  <a:tcPr/>
                </a:tc>
              </a:tr>
              <a:tr h="1895207"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r>
                        <a:rPr lang="en-US" b="1" dirty="0" err="1" smtClean="0"/>
                        <a:t>nd</a:t>
                      </a:r>
                      <a:r>
                        <a:rPr lang="ru-RU" b="1" dirty="0" smtClean="0"/>
                        <a:t> –</a:t>
                      </a:r>
                      <a:r>
                        <a:rPr lang="ru-RU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возможное</a:t>
                      </a:r>
                    </a:p>
                    <a:p>
                      <a:r>
                        <a:rPr lang="ru-RU" sz="1600" b="1" baseline="0" dirty="0" smtClean="0"/>
                        <a:t>К настоя</a:t>
                      </a:r>
                    </a:p>
                    <a:p>
                      <a:r>
                        <a:rPr lang="ru-RU" sz="1600" b="1" baseline="0" dirty="0" err="1" smtClean="0"/>
                        <a:t>щему</a:t>
                      </a:r>
                      <a:r>
                        <a:rPr lang="ru-RU" sz="1600" b="1" baseline="0" dirty="0" smtClean="0"/>
                        <a:t> времени</a:t>
                      </a:r>
                      <a:endParaRPr lang="ru-RU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Если бы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you </a:t>
                      </a:r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called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me,</a:t>
                      </a: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2400" b="1" dirty="0" smtClean="0"/>
                    </a:p>
                    <a:p>
                      <a:r>
                        <a:rPr lang="ru-RU" sz="2400" b="1" dirty="0" smtClean="0"/>
                        <a:t>ты </a:t>
                      </a:r>
                      <a:r>
                        <a:rPr lang="ru-RU" sz="2400" b="1" u="sng" dirty="0" smtClean="0"/>
                        <a:t>позвал</a:t>
                      </a:r>
                      <a:r>
                        <a:rPr lang="ru-RU" sz="2400" b="1" dirty="0" smtClean="0"/>
                        <a:t>,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 </a:t>
                      </a:r>
                      <a:r>
                        <a:rPr lang="en-US" sz="2400" b="1" u="sng" dirty="0" smtClean="0"/>
                        <a:t>would come </a:t>
                      </a:r>
                      <a:r>
                        <a:rPr lang="en-US" sz="2400" b="1" dirty="0" smtClean="0"/>
                        <a:t>to your party.</a:t>
                      </a:r>
                      <a:endParaRPr lang="ru-RU" sz="2400" b="1" dirty="0" smtClean="0"/>
                    </a:p>
                    <a:p>
                      <a:r>
                        <a:rPr lang="ru-RU" sz="2400" b="1" dirty="0" smtClean="0"/>
                        <a:t>я  бы </a:t>
                      </a:r>
                      <a:r>
                        <a:rPr lang="ru-RU" sz="2400" b="1" u="sng" dirty="0" smtClean="0"/>
                        <a:t>пришел.</a:t>
                      </a:r>
                      <a:endParaRPr lang="ru-RU" sz="2400" b="1" u="sng" dirty="0"/>
                    </a:p>
                  </a:txBody>
                  <a:tcPr/>
                </a:tc>
              </a:tr>
              <a:tr h="1585083"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r>
                        <a:rPr lang="en-US" b="1" dirty="0" smtClean="0"/>
                        <a:t>rd</a:t>
                      </a:r>
                      <a:r>
                        <a:rPr lang="ru-RU" b="1" dirty="0" smtClean="0"/>
                        <a:t> – </a:t>
                      </a:r>
                      <a:r>
                        <a:rPr lang="ru-RU" b="1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невыполнимое</a:t>
                      </a:r>
                      <a:r>
                        <a:rPr lang="ru-RU" b="1" dirty="0" smtClean="0"/>
                        <a:t> </a:t>
                      </a:r>
                      <a:r>
                        <a:rPr lang="ru-RU" sz="1600" b="1" baseline="0" dirty="0" smtClean="0"/>
                        <a:t>К </a:t>
                      </a:r>
                      <a:r>
                        <a:rPr lang="ru-RU" sz="1600" b="1" baseline="0" dirty="0" err="1" smtClean="0"/>
                        <a:t>прошед</a:t>
                      </a:r>
                      <a:endParaRPr lang="ru-RU" sz="1600" b="1" baseline="0" dirty="0" smtClean="0"/>
                    </a:p>
                    <a:p>
                      <a:r>
                        <a:rPr lang="ru-RU" sz="1600" b="1" baseline="0" dirty="0" err="1" smtClean="0"/>
                        <a:t>шему</a:t>
                      </a:r>
                      <a:r>
                        <a:rPr lang="ru-RU" sz="1600" b="1" baseline="0" dirty="0" smtClean="0"/>
                        <a:t> времени</a:t>
                      </a:r>
                      <a:endParaRPr lang="ru-RU" sz="1600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/>
                        <a:t>Если бы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you </a:t>
                      </a:r>
                      <a:r>
                        <a:rPr lang="en-US" sz="2400" b="1" u="sng" dirty="0" smtClean="0">
                          <a:solidFill>
                            <a:schemeClr val="tx1"/>
                          </a:solidFill>
                        </a:rPr>
                        <a:t>had called </a:t>
                      </a:r>
                      <a:r>
                        <a:rPr lang="en-US" sz="2400" b="1" dirty="0" smtClean="0">
                          <a:solidFill>
                            <a:schemeClr val="tx1"/>
                          </a:solidFill>
                        </a:rPr>
                        <a:t>me,</a:t>
                      </a:r>
                      <a:endParaRPr lang="ru-RU" sz="24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sz="2400" b="1" dirty="0" smtClean="0"/>
                    </a:p>
                    <a:p>
                      <a:r>
                        <a:rPr lang="ru-RU" sz="2400" b="1" dirty="0" smtClean="0"/>
                        <a:t>ты </a:t>
                      </a:r>
                      <a:r>
                        <a:rPr lang="ru-RU" sz="2400" b="1" u="sng" dirty="0" smtClean="0"/>
                        <a:t>позвал</a:t>
                      </a:r>
                      <a:r>
                        <a:rPr lang="en-US" sz="2400" b="1" u="sng" dirty="0" smtClean="0"/>
                        <a:t> </a:t>
                      </a:r>
                      <a:r>
                        <a:rPr lang="ru-RU" sz="2400" b="1" u="sng" dirty="0" smtClean="0">
                          <a:solidFill>
                            <a:schemeClr val="bg2">
                              <a:lumMod val="50000"/>
                            </a:schemeClr>
                          </a:solidFill>
                        </a:rPr>
                        <a:t>вчера</a:t>
                      </a:r>
                      <a:r>
                        <a:rPr lang="ru-RU" sz="2400" b="1" dirty="0" smtClean="0"/>
                        <a:t>,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/>
                        <a:t>I </a:t>
                      </a:r>
                      <a:r>
                        <a:rPr lang="en-US" sz="2400" b="1" u="sng" dirty="0" smtClean="0"/>
                        <a:t>would have</a:t>
                      </a:r>
                      <a:r>
                        <a:rPr lang="en-US" sz="2400" b="1" u="sng" baseline="0" dirty="0" smtClean="0"/>
                        <a:t> </a:t>
                      </a:r>
                      <a:r>
                        <a:rPr lang="en-US" sz="2400" b="1" u="sng" dirty="0" smtClean="0"/>
                        <a:t>come </a:t>
                      </a:r>
                      <a:r>
                        <a:rPr lang="en-US" sz="2400" b="1" dirty="0" smtClean="0"/>
                        <a:t>to your party.</a:t>
                      </a:r>
                      <a:endParaRPr lang="ru-RU" sz="2400" b="1" dirty="0" smtClean="0"/>
                    </a:p>
                    <a:p>
                      <a:endParaRPr lang="en-US" sz="2400" b="1" dirty="0" smtClean="0"/>
                    </a:p>
                    <a:p>
                      <a:r>
                        <a:rPr lang="ru-RU" sz="2400" b="1" dirty="0" smtClean="0"/>
                        <a:t>я  бы </a:t>
                      </a:r>
                      <a:r>
                        <a:rPr lang="ru-RU" sz="2400" b="1" u="sng" dirty="0" smtClean="0"/>
                        <a:t>пришел.</a:t>
                      </a:r>
                      <a:endParaRPr lang="ru-RU" sz="2400" b="1" u="sng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428606"/>
          <a:ext cx="8229600" cy="4310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128706"/>
                <a:gridCol w="2571768"/>
                <a:gridCol w="2471726"/>
              </a:tblGrid>
              <a:tr h="1393041">
                <a:tc gridSpan="4">
                  <a:txBody>
                    <a:bodyPr/>
                    <a:lstStyle/>
                    <a:p>
                      <a:pPr algn="ctr"/>
                      <a:endParaRPr lang="en-US" sz="4000" dirty="0" smtClean="0"/>
                    </a:p>
                    <a:p>
                      <a:pPr algn="ctr"/>
                      <a:r>
                        <a:rPr lang="en-US" sz="4000" dirty="0" smtClean="0"/>
                        <a:t>Conditionals </a:t>
                      </a:r>
                      <a:endParaRPr lang="ru-RU" sz="4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r>
                        <a:rPr lang="en-US" b="1" dirty="0" smtClean="0"/>
                        <a:t>Second</a:t>
                      </a:r>
                      <a:r>
                        <a:rPr lang="ru-RU" b="1" dirty="0" smtClean="0"/>
                        <a:t> –возможное, сегодня, завтра</a:t>
                      </a:r>
                      <a:endParaRPr lang="en-US" b="1" dirty="0" smtClean="0"/>
                    </a:p>
                    <a:p>
                      <a:pPr algn="ctr"/>
                      <a:r>
                        <a:rPr lang="ru-RU" sz="4000" b="1" dirty="0" smtClean="0">
                          <a:solidFill>
                            <a:srgbClr val="FF0000"/>
                          </a:solidFill>
                        </a:rPr>
                        <a:t>бы</a:t>
                      </a:r>
                      <a:endParaRPr lang="en-US" sz="4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If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Past Simple,</a:t>
                      </a:r>
                    </a:p>
                    <a:p>
                      <a:r>
                        <a:rPr lang="en-US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Past Progressive</a:t>
                      </a:r>
                      <a:endParaRPr lang="ru-RU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Future</a:t>
                      </a:r>
                      <a:r>
                        <a:rPr lang="en-US" b="1" baseline="0" dirty="0" smtClean="0"/>
                        <a:t> Simple  in the Past</a:t>
                      </a:r>
                      <a:endParaRPr lang="ru-RU" b="1" dirty="0" smtClean="0"/>
                    </a:p>
                    <a:p>
                      <a:endParaRPr lang="ru-RU" b="1" dirty="0"/>
                    </a:p>
                  </a:txBody>
                  <a:tcPr/>
                </a:tc>
              </a:tr>
              <a:tr h="1393041">
                <a:tc>
                  <a:txBody>
                    <a:bodyPr/>
                    <a:lstStyle/>
                    <a:p>
                      <a:pPr algn="ctr"/>
                      <a:endParaRPr lang="en-US" sz="40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If 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u="sng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 were you,</a:t>
                      </a:r>
                    </a:p>
                    <a:p>
                      <a:r>
                        <a:rPr lang="en-US" sz="2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I </a:t>
                      </a:r>
                      <a:r>
                        <a:rPr kumimoji="0" lang="en-US" sz="2800" b="1" u="sng" kern="1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was you</a:t>
                      </a:r>
                      <a:r>
                        <a:rPr lang="en-US" sz="28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,</a:t>
                      </a:r>
                      <a:endParaRPr lang="ru-RU" sz="2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I </a:t>
                      </a:r>
                      <a:r>
                        <a:rPr lang="en-US" sz="2800" b="1" u="sng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would </a:t>
                      </a:r>
                      <a:r>
                        <a:rPr lang="en-US" sz="2800" b="1" dirty="0" smtClean="0"/>
                        <a:t>go home.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14282" y="5000636"/>
            <a:ext cx="87154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Если бы я был на твоем месте …</a:t>
            </a:r>
            <a:endParaRPr lang="ru-RU" sz="4000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320</TotalTime>
  <Words>260</Words>
  <Application>Microsoft Office PowerPoint</Application>
  <PresentationFormat>Экран (4:3)</PresentationFormat>
  <Paragraphs>98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Conditionals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128</cp:revision>
  <dcterms:modified xsi:type="dcterms:W3CDTF">2019-12-26T19:25:10Z</dcterms:modified>
</cp:coreProperties>
</file>