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2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9" r:id="rId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8CFFE1-52E1-43ED-AC11-105F36E87F21}" type="doc">
      <dgm:prSet loTypeId="urn:microsoft.com/office/officeart/2005/8/layout/orgChart1" loCatId="hierarchy" qsTypeId="urn:microsoft.com/office/officeart/2005/8/quickstyle/3d3" qsCatId="3D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A98DCEF7-1C95-40FA-BEDC-E0C3DCD2087A}">
      <dgm:prSet phldrT="[Текст]"/>
      <dgm:spPr/>
      <dgm:t>
        <a:bodyPr/>
        <a:lstStyle/>
        <a:p>
          <a:r>
            <a:rPr lang="ru-RU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rPr>
            <a:t>Факторы укрепления здоровья</a:t>
          </a:r>
          <a:endParaRPr lang="ru-RU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9F079036-2288-4080-B9A8-D10C6B2E6682}" type="parTrans" cxnId="{CDB1373F-57F6-404E-B6A6-9827032733FF}">
      <dgm:prSet/>
      <dgm:spPr/>
      <dgm:t>
        <a:bodyPr/>
        <a:lstStyle/>
        <a:p>
          <a:endParaRPr lang="ru-RU"/>
        </a:p>
      </dgm:t>
    </dgm:pt>
    <dgm:pt modelId="{8C68ECF6-94D5-414E-8F67-A2CEE3B95461}" type="sibTrans" cxnId="{CDB1373F-57F6-404E-B6A6-9827032733FF}">
      <dgm:prSet/>
      <dgm:spPr/>
      <dgm:t>
        <a:bodyPr/>
        <a:lstStyle/>
        <a:p>
          <a:endParaRPr lang="ru-RU"/>
        </a:p>
      </dgm:t>
    </dgm:pt>
    <dgm:pt modelId="{24A927EF-5A25-4DF7-919B-1398E0E5331D}">
      <dgm:prSet/>
      <dgm:spPr/>
      <dgm:t>
        <a:bodyPr/>
        <a:lstStyle/>
        <a:p>
          <a:r>
            <a:rPr lang="ru-RU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двигательная активность </a:t>
          </a:r>
          <a:endParaRPr lang="ru-RU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DF13376A-73AC-4C18-95A0-5B2676042947}" type="parTrans" cxnId="{1BA9883F-BE99-43AB-90C3-314D384108DE}">
      <dgm:prSet/>
      <dgm:spPr/>
      <dgm:t>
        <a:bodyPr/>
        <a:lstStyle/>
        <a:p>
          <a:endParaRPr lang="ru-RU"/>
        </a:p>
      </dgm:t>
    </dgm:pt>
    <dgm:pt modelId="{D9FB1A7A-F3BE-4911-BDF9-5603A1A779EC}" type="sibTrans" cxnId="{1BA9883F-BE99-43AB-90C3-314D384108DE}">
      <dgm:prSet/>
      <dgm:spPr/>
      <dgm:t>
        <a:bodyPr/>
        <a:lstStyle/>
        <a:p>
          <a:endParaRPr lang="ru-RU"/>
        </a:p>
      </dgm:t>
    </dgm:pt>
    <dgm:pt modelId="{C183D28F-F9C3-4805-973D-FDB8380D64BF}">
      <dgm:prSet/>
      <dgm:spPr/>
      <dgm:t>
        <a:bodyPr/>
        <a:lstStyle/>
        <a:p>
          <a:r>
            <a:rPr lang="ru-RU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природные факторы</a:t>
          </a:r>
          <a:endParaRPr lang="ru-RU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64A84D37-88A9-4AB8-BA1C-75C5E4B86A0C}" type="parTrans" cxnId="{04ADEA08-F2C3-4C0F-B892-903CCA812FB8}">
      <dgm:prSet/>
      <dgm:spPr/>
      <dgm:t>
        <a:bodyPr/>
        <a:lstStyle/>
        <a:p>
          <a:endParaRPr lang="ru-RU"/>
        </a:p>
      </dgm:t>
    </dgm:pt>
    <dgm:pt modelId="{ADB2A9FC-6DBC-465D-8C89-C1B69A07F34A}" type="sibTrans" cxnId="{04ADEA08-F2C3-4C0F-B892-903CCA812FB8}">
      <dgm:prSet/>
      <dgm:spPr/>
      <dgm:t>
        <a:bodyPr/>
        <a:lstStyle/>
        <a:p>
          <a:endParaRPr lang="ru-RU"/>
        </a:p>
      </dgm:t>
    </dgm:pt>
    <dgm:pt modelId="{B6C9D5D1-92BF-45DF-8EB5-0B378D5D3F06}">
      <dgm:prSet/>
      <dgm:spPr/>
      <dgm:t>
        <a:bodyPr/>
        <a:lstStyle/>
        <a:p>
          <a:r>
            <a:rPr lang="ru-RU" b="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распорядок дня</a:t>
          </a:r>
          <a:endParaRPr lang="ru-RU" b="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gm:t>
    </dgm:pt>
    <dgm:pt modelId="{5E300E2C-835F-4D9F-AE73-57E67D3CF487}" type="parTrans" cxnId="{E82B70AB-343F-40F8-8237-0B816F7AF4D8}">
      <dgm:prSet/>
      <dgm:spPr/>
      <dgm:t>
        <a:bodyPr/>
        <a:lstStyle/>
        <a:p>
          <a:endParaRPr lang="ru-RU"/>
        </a:p>
      </dgm:t>
    </dgm:pt>
    <dgm:pt modelId="{A90EC409-7F0B-4655-97B4-DB82E42EB6FB}" type="sibTrans" cxnId="{E82B70AB-343F-40F8-8237-0B816F7AF4D8}">
      <dgm:prSet/>
      <dgm:spPr/>
      <dgm:t>
        <a:bodyPr/>
        <a:lstStyle/>
        <a:p>
          <a:endParaRPr lang="ru-RU"/>
        </a:p>
      </dgm:t>
    </dgm:pt>
    <dgm:pt modelId="{0A902067-F302-4999-B3E7-3D446A95F8A6}" type="pres">
      <dgm:prSet presAssocID="{E08CFFE1-52E1-43ED-AC11-105F36E87F2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6656069F-B88B-4949-B184-438B19F890A5}" type="pres">
      <dgm:prSet presAssocID="{A98DCEF7-1C95-40FA-BEDC-E0C3DCD2087A}" presName="hierRoot1" presStyleCnt="0">
        <dgm:presLayoutVars>
          <dgm:hierBranch val="init"/>
        </dgm:presLayoutVars>
      </dgm:prSet>
      <dgm:spPr/>
    </dgm:pt>
    <dgm:pt modelId="{9D71B3D6-1810-401D-A29F-217BD6811515}" type="pres">
      <dgm:prSet presAssocID="{A98DCEF7-1C95-40FA-BEDC-E0C3DCD2087A}" presName="rootComposite1" presStyleCnt="0"/>
      <dgm:spPr/>
    </dgm:pt>
    <dgm:pt modelId="{001481A5-A494-4869-826D-28E3AF99481C}" type="pres">
      <dgm:prSet presAssocID="{A98DCEF7-1C95-40FA-BEDC-E0C3DCD2087A}" presName="rootText1" presStyleLbl="node0" presStyleIdx="0" presStyleCnt="1" custAng="0" custScaleX="199527" custScaleY="9639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8D28E81-FEF0-4D39-B9DB-1A3AB12831B0}" type="pres">
      <dgm:prSet presAssocID="{A98DCEF7-1C95-40FA-BEDC-E0C3DCD2087A}" presName="rootConnector1" presStyleLbl="node1" presStyleIdx="0" presStyleCnt="0"/>
      <dgm:spPr/>
      <dgm:t>
        <a:bodyPr/>
        <a:lstStyle/>
        <a:p>
          <a:endParaRPr lang="ru-RU"/>
        </a:p>
      </dgm:t>
    </dgm:pt>
    <dgm:pt modelId="{4C9EB28E-3632-4479-A3A9-3046D9F36FEF}" type="pres">
      <dgm:prSet presAssocID="{A98DCEF7-1C95-40FA-BEDC-E0C3DCD2087A}" presName="hierChild2" presStyleCnt="0"/>
      <dgm:spPr/>
    </dgm:pt>
    <dgm:pt modelId="{1DD45DA4-C358-437B-B94E-112ED283559B}" type="pres">
      <dgm:prSet presAssocID="{5E300E2C-835F-4D9F-AE73-57E67D3CF487}" presName="Name37" presStyleLbl="parChTrans1D2" presStyleIdx="0" presStyleCnt="3"/>
      <dgm:spPr/>
      <dgm:t>
        <a:bodyPr/>
        <a:lstStyle/>
        <a:p>
          <a:endParaRPr lang="ru-RU"/>
        </a:p>
      </dgm:t>
    </dgm:pt>
    <dgm:pt modelId="{853D5D9D-B05A-4817-A707-907715414957}" type="pres">
      <dgm:prSet presAssocID="{B6C9D5D1-92BF-45DF-8EB5-0B378D5D3F06}" presName="hierRoot2" presStyleCnt="0">
        <dgm:presLayoutVars>
          <dgm:hierBranch val="init"/>
        </dgm:presLayoutVars>
      </dgm:prSet>
      <dgm:spPr/>
    </dgm:pt>
    <dgm:pt modelId="{D62CDA51-CA19-4C5E-AA56-E58252CC6309}" type="pres">
      <dgm:prSet presAssocID="{B6C9D5D1-92BF-45DF-8EB5-0B378D5D3F06}" presName="rootComposite" presStyleCnt="0"/>
      <dgm:spPr/>
    </dgm:pt>
    <dgm:pt modelId="{A889C615-7EBC-478F-B975-6D65411BC131}" type="pres">
      <dgm:prSet presAssocID="{B6C9D5D1-92BF-45DF-8EB5-0B378D5D3F0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6B95FC9-FF1A-47CA-BA66-4062E6EC0D8B}" type="pres">
      <dgm:prSet presAssocID="{B6C9D5D1-92BF-45DF-8EB5-0B378D5D3F06}" presName="rootConnector" presStyleLbl="node2" presStyleIdx="0" presStyleCnt="3"/>
      <dgm:spPr/>
      <dgm:t>
        <a:bodyPr/>
        <a:lstStyle/>
        <a:p>
          <a:endParaRPr lang="ru-RU"/>
        </a:p>
      </dgm:t>
    </dgm:pt>
    <dgm:pt modelId="{D3EE962C-E118-4145-91C9-FAB18A641167}" type="pres">
      <dgm:prSet presAssocID="{B6C9D5D1-92BF-45DF-8EB5-0B378D5D3F06}" presName="hierChild4" presStyleCnt="0"/>
      <dgm:spPr/>
    </dgm:pt>
    <dgm:pt modelId="{13824188-D17D-4CE2-A321-860872345259}" type="pres">
      <dgm:prSet presAssocID="{B6C9D5D1-92BF-45DF-8EB5-0B378D5D3F06}" presName="hierChild5" presStyleCnt="0"/>
      <dgm:spPr/>
    </dgm:pt>
    <dgm:pt modelId="{9E4A0158-A0AC-4DE4-BC5E-EAC04033163D}" type="pres">
      <dgm:prSet presAssocID="{DF13376A-73AC-4C18-95A0-5B2676042947}" presName="Name37" presStyleLbl="parChTrans1D2" presStyleIdx="1" presStyleCnt="3"/>
      <dgm:spPr/>
      <dgm:t>
        <a:bodyPr/>
        <a:lstStyle/>
        <a:p>
          <a:endParaRPr lang="ru-RU"/>
        </a:p>
      </dgm:t>
    </dgm:pt>
    <dgm:pt modelId="{2C702915-EA5E-4936-814F-B81E6EDCC55D}" type="pres">
      <dgm:prSet presAssocID="{24A927EF-5A25-4DF7-919B-1398E0E5331D}" presName="hierRoot2" presStyleCnt="0">
        <dgm:presLayoutVars>
          <dgm:hierBranch val="init"/>
        </dgm:presLayoutVars>
      </dgm:prSet>
      <dgm:spPr/>
    </dgm:pt>
    <dgm:pt modelId="{9D5EEC16-CCCA-48BA-8A7F-55A6714BBD5A}" type="pres">
      <dgm:prSet presAssocID="{24A927EF-5A25-4DF7-919B-1398E0E5331D}" presName="rootComposite" presStyleCnt="0"/>
      <dgm:spPr/>
    </dgm:pt>
    <dgm:pt modelId="{BF2FB3B4-7A62-4863-A84D-6D273AC4AE26}" type="pres">
      <dgm:prSet presAssocID="{24A927EF-5A25-4DF7-919B-1398E0E5331D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8D69545-CDEE-4B8D-A900-72C3D98F2CC8}" type="pres">
      <dgm:prSet presAssocID="{24A927EF-5A25-4DF7-919B-1398E0E5331D}" presName="rootConnector" presStyleLbl="node2" presStyleIdx="1" presStyleCnt="3"/>
      <dgm:spPr/>
      <dgm:t>
        <a:bodyPr/>
        <a:lstStyle/>
        <a:p>
          <a:endParaRPr lang="ru-RU"/>
        </a:p>
      </dgm:t>
    </dgm:pt>
    <dgm:pt modelId="{62BEF524-55AB-46A2-9245-C033E50DDEA8}" type="pres">
      <dgm:prSet presAssocID="{24A927EF-5A25-4DF7-919B-1398E0E5331D}" presName="hierChild4" presStyleCnt="0"/>
      <dgm:spPr/>
    </dgm:pt>
    <dgm:pt modelId="{6338FE88-5860-4C53-AED8-0C5E2A517832}" type="pres">
      <dgm:prSet presAssocID="{24A927EF-5A25-4DF7-919B-1398E0E5331D}" presName="hierChild5" presStyleCnt="0"/>
      <dgm:spPr/>
    </dgm:pt>
    <dgm:pt modelId="{9919E81B-E828-4092-A98F-6DB58E98278A}" type="pres">
      <dgm:prSet presAssocID="{64A84D37-88A9-4AB8-BA1C-75C5E4B86A0C}" presName="Name37" presStyleLbl="parChTrans1D2" presStyleIdx="2" presStyleCnt="3"/>
      <dgm:spPr/>
      <dgm:t>
        <a:bodyPr/>
        <a:lstStyle/>
        <a:p>
          <a:endParaRPr lang="ru-RU"/>
        </a:p>
      </dgm:t>
    </dgm:pt>
    <dgm:pt modelId="{1EC3A569-9E89-4CC9-9E8A-34FA70B34B55}" type="pres">
      <dgm:prSet presAssocID="{C183D28F-F9C3-4805-973D-FDB8380D64BF}" presName="hierRoot2" presStyleCnt="0">
        <dgm:presLayoutVars>
          <dgm:hierBranch val="init"/>
        </dgm:presLayoutVars>
      </dgm:prSet>
      <dgm:spPr/>
    </dgm:pt>
    <dgm:pt modelId="{7F40457A-02C2-4027-9D01-BF9140A00977}" type="pres">
      <dgm:prSet presAssocID="{C183D28F-F9C3-4805-973D-FDB8380D64BF}" presName="rootComposite" presStyleCnt="0"/>
      <dgm:spPr/>
    </dgm:pt>
    <dgm:pt modelId="{36C2721F-5F8A-4EE9-8123-E90563EE78DA}" type="pres">
      <dgm:prSet presAssocID="{C183D28F-F9C3-4805-973D-FDB8380D64B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24221A-6C6A-4E16-A109-F7C30D0C0F9A}" type="pres">
      <dgm:prSet presAssocID="{C183D28F-F9C3-4805-973D-FDB8380D64BF}" presName="rootConnector" presStyleLbl="node2" presStyleIdx="2" presStyleCnt="3"/>
      <dgm:spPr/>
      <dgm:t>
        <a:bodyPr/>
        <a:lstStyle/>
        <a:p>
          <a:endParaRPr lang="ru-RU"/>
        </a:p>
      </dgm:t>
    </dgm:pt>
    <dgm:pt modelId="{40B5259E-3904-4F44-95AB-66484CE90EF9}" type="pres">
      <dgm:prSet presAssocID="{C183D28F-F9C3-4805-973D-FDB8380D64BF}" presName="hierChild4" presStyleCnt="0"/>
      <dgm:spPr/>
    </dgm:pt>
    <dgm:pt modelId="{58D1A7A7-A977-4F89-9AE4-80EB4A8C6797}" type="pres">
      <dgm:prSet presAssocID="{C183D28F-F9C3-4805-973D-FDB8380D64BF}" presName="hierChild5" presStyleCnt="0"/>
      <dgm:spPr/>
    </dgm:pt>
    <dgm:pt modelId="{5FF5B305-D7C9-49F0-877F-4CA43A35C467}" type="pres">
      <dgm:prSet presAssocID="{A98DCEF7-1C95-40FA-BEDC-E0C3DCD2087A}" presName="hierChild3" presStyleCnt="0"/>
      <dgm:spPr/>
    </dgm:pt>
  </dgm:ptLst>
  <dgm:cxnLst>
    <dgm:cxn modelId="{AB771F26-EFA4-4642-ADC2-6C84F196B54D}" type="presOf" srcId="{B6C9D5D1-92BF-45DF-8EB5-0B378D5D3F06}" destId="{A889C615-7EBC-478F-B975-6D65411BC131}" srcOrd="0" destOrd="0" presId="urn:microsoft.com/office/officeart/2005/8/layout/orgChart1"/>
    <dgm:cxn modelId="{90FE7116-55CF-4ACB-A917-549E6BD1539E}" type="presOf" srcId="{B6C9D5D1-92BF-45DF-8EB5-0B378D5D3F06}" destId="{46B95FC9-FF1A-47CA-BA66-4062E6EC0D8B}" srcOrd="1" destOrd="0" presId="urn:microsoft.com/office/officeart/2005/8/layout/orgChart1"/>
    <dgm:cxn modelId="{CDB1373F-57F6-404E-B6A6-9827032733FF}" srcId="{E08CFFE1-52E1-43ED-AC11-105F36E87F21}" destId="{A98DCEF7-1C95-40FA-BEDC-E0C3DCD2087A}" srcOrd="0" destOrd="0" parTransId="{9F079036-2288-4080-B9A8-D10C6B2E6682}" sibTransId="{8C68ECF6-94D5-414E-8F67-A2CEE3B95461}"/>
    <dgm:cxn modelId="{9839E2C7-A009-4DF8-BD9A-02A07D7C49A5}" type="presOf" srcId="{A98DCEF7-1C95-40FA-BEDC-E0C3DCD2087A}" destId="{001481A5-A494-4869-826D-28E3AF99481C}" srcOrd="0" destOrd="0" presId="urn:microsoft.com/office/officeart/2005/8/layout/orgChart1"/>
    <dgm:cxn modelId="{CEAF0FB8-0032-4339-9AF8-59914406C296}" type="presOf" srcId="{DF13376A-73AC-4C18-95A0-5B2676042947}" destId="{9E4A0158-A0AC-4DE4-BC5E-EAC04033163D}" srcOrd="0" destOrd="0" presId="urn:microsoft.com/office/officeart/2005/8/layout/orgChart1"/>
    <dgm:cxn modelId="{82D55033-88FF-4FB5-A221-03CE3C197198}" type="presOf" srcId="{5E300E2C-835F-4D9F-AE73-57E67D3CF487}" destId="{1DD45DA4-C358-437B-B94E-112ED283559B}" srcOrd="0" destOrd="0" presId="urn:microsoft.com/office/officeart/2005/8/layout/orgChart1"/>
    <dgm:cxn modelId="{54D01A57-C970-43EE-9C58-872D887999B2}" type="presOf" srcId="{A98DCEF7-1C95-40FA-BEDC-E0C3DCD2087A}" destId="{D8D28E81-FEF0-4D39-B9DB-1A3AB12831B0}" srcOrd="1" destOrd="0" presId="urn:microsoft.com/office/officeart/2005/8/layout/orgChart1"/>
    <dgm:cxn modelId="{04ADEA08-F2C3-4C0F-B892-903CCA812FB8}" srcId="{A98DCEF7-1C95-40FA-BEDC-E0C3DCD2087A}" destId="{C183D28F-F9C3-4805-973D-FDB8380D64BF}" srcOrd="2" destOrd="0" parTransId="{64A84D37-88A9-4AB8-BA1C-75C5E4B86A0C}" sibTransId="{ADB2A9FC-6DBC-465D-8C89-C1B69A07F34A}"/>
    <dgm:cxn modelId="{304E0F83-3A08-4DF2-BAA0-34D875B892C6}" type="presOf" srcId="{C183D28F-F9C3-4805-973D-FDB8380D64BF}" destId="{9224221A-6C6A-4E16-A109-F7C30D0C0F9A}" srcOrd="1" destOrd="0" presId="urn:microsoft.com/office/officeart/2005/8/layout/orgChart1"/>
    <dgm:cxn modelId="{1BA9883F-BE99-43AB-90C3-314D384108DE}" srcId="{A98DCEF7-1C95-40FA-BEDC-E0C3DCD2087A}" destId="{24A927EF-5A25-4DF7-919B-1398E0E5331D}" srcOrd="1" destOrd="0" parTransId="{DF13376A-73AC-4C18-95A0-5B2676042947}" sibTransId="{D9FB1A7A-F3BE-4911-BDF9-5603A1A779EC}"/>
    <dgm:cxn modelId="{3AFE56A3-95AF-41E5-8CE9-DF9610D2F0A3}" type="presOf" srcId="{E08CFFE1-52E1-43ED-AC11-105F36E87F21}" destId="{0A902067-F302-4999-B3E7-3D446A95F8A6}" srcOrd="0" destOrd="0" presId="urn:microsoft.com/office/officeart/2005/8/layout/orgChart1"/>
    <dgm:cxn modelId="{E82B70AB-343F-40F8-8237-0B816F7AF4D8}" srcId="{A98DCEF7-1C95-40FA-BEDC-E0C3DCD2087A}" destId="{B6C9D5D1-92BF-45DF-8EB5-0B378D5D3F06}" srcOrd="0" destOrd="0" parTransId="{5E300E2C-835F-4D9F-AE73-57E67D3CF487}" sibTransId="{A90EC409-7F0B-4655-97B4-DB82E42EB6FB}"/>
    <dgm:cxn modelId="{9AD44F94-560E-4E83-9D1F-B95CD534C86C}" type="presOf" srcId="{24A927EF-5A25-4DF7-919B-1398E0E5331D}" destId="{BF2FB3B4-7A62-4863-A84D-6D273AC4AE26}" srcOrd="0" destOrd="0" presId="urn:microsoft.com/office/officeart/2005/8/layout/orgChart1"/>
    <dgm:cxn modelId="{A7EA8160-5CCA-445B-AB1F-21868BE882B4}" type="presOf" srcId="{24A927EF-5A25-4DF7-919B-1398E0E5331D}" destId="{88D69545-CDEE-4B8D-A900-72C3D98F2CC8}" srcOrd="1" destOrd="0" presId="urn:microsoft.com/office/officeart/2005/8/layout/orgChart1"/>
    <dgm:cxn modelId="{4DF695EA-15AA-471F-9B1C-DB328BE3912C}" type="presOf" srcId="{64A84D37-88A9-4AB8-BA1C-75C5E4B86A0C}" destId="{9919E81B-E828-4092-A98F-6DB58E98278A}" srcOrd="0" destOrd="0" presId="urn:microsoft.com/office/officeart/2005/8/layout/orgChart1"/>
    <dgm:cxn modelId="{E782C6C6-A550-4E20-9F68-02BE2956B3FF}" type="presOf" srcId="{C183D28F-F9C3-4805-973D-FDB8380D64BF}" destId="{36C2721F-5F8A-4EE9-8123-E90563EE78DA}" srcOrd="0" destOrd="0" presId="urn:microsoft.com/office/officeart/2005/8/layout/orgChart1"/>
    <dgm:cxn modelId="{6CA6A450-2642-4A8B-ACE3-03EDE2FFFF36}" type="presParOf" srcId="{0A902067-F302-4999-B3E7-3D446A95F8A6}" destId="{6656069F-B88B-4949-B184-438B19F890A5}" srcOrd="0" destOrd="0" presId="urn:microsoft.com/office/officeart/2005/8/layout/orgChart1"/>
    <dgm:cxn modelId="{B4EBA025-E425-46AC-8D07-03C734918F8C}" type="presParOf" srcId="{6656069F-B88B-4949-B184-438B19F890A5}" destId="{9D71B3D6-1810-401D-A29F-217BD6811515}" srcOrd="0" destOrd="0" presId="urn:microsoft.com/office/officeart/2005/8/layout/orgChart1"/>
    <dgm:cxn modelId="{A23F8D1E-19AC-465B-A4D1-AFE38252B93B}" type="presParOf" srcId="{9D71B3D6-1810-401D-A29F-217BD6811515}" destId="{001481A5-A494-4869-826D-28E3AF99481C}" srcOrd="0" destOrd="0" presId="urn:microsoft.com/office/officeart/2005/8/layout/orgChart1"/>
    <dgm:cxn modelId="{2D536794-7A7E-4FD1-AEA3-6764237D6293}" type="presParOf" srcId="{9D71B3D6-1810-401D-A29F-217BD6811515}" destId="{D8D28E81-FEF0-4D39-B9DB-1A3AB12831B0}" srcOrd="1" destOrd="0" presId="urn:microsoft.com/office/officeart/2005/8/layout/orgChart1"/>
    <dgm:cxn modelId="{B2BB9465-B3BE-4D1F-9BBE-97BB77F1E0A6}" type="presParOf" srcId="{6656069F-B88B-4949-B184-438B19F890A5}" destId="{4C9EB28E-3632-4479-A3A9-3046D9F36FEF}" srcOrd="1" destOrd="0" presId="urn:microsoft.com/office/officeart/2005/8/layout/orgChart1"/>
    <dgm:cxn modelId="{44F54785-7089-4187-8AE3-A33C12A1A09F}" type="presParOf" srcId="{4C9EB28E-3632-4479-A3A9-3046D9F36FEF}" destId="{1DD45DA4-C358-437B-B94E-112ED283559B}" srcOrd="0" destOrd="0" presId="urn:microsoft.com/office/officeart/2005/8/layout/orgChart1"/>
    <dgm:cxn modelId="{26656DED-22FD-4383-847C-5406D01E1AAA}" type="presParOf" srcId="{4C9EB28E-3632-4479-A3A9-3046D9F36FEF}" destId="{853D5D9D-B05A-4817-A707-907715414957}" srcOrd="1" destOrd="0" presId="urn:microsoft.com/office/officeart/2005/8/layout/orgChart1"/>
    <dgm:cxn modelId="{193B73F6-4D05-4259-B239-976613119657}" type="presParOf" srcId="{853D5D9D-B05A-4817-A707-907715414957}" destId="{D62CDA51-CA19-4C5E-AA56-E58252CC6309}" srcOrd="0" destOrd="0" presId="urn:microsoft.com/office/officeart/2005/8/layout/orgChart1"/>
    <dgm:cxn modelId="{2410EB68-38C9-487D-8EFB-B6244A617360}" type="presParOf" srcId="{D62CDA51-CA19-4C5E-AA56-E58252CC6309}" destId="{A889C615-7EBC-478F-B975-6D65411BC131}" srcOrd="0" destOrd="0" presId="urn:microsoft.com/office/officeart/2005/8/layout/orgChart1"/>
    <dgm:cxn modelId="{2C18C1BF-6A63-44A3-8EFD-BD964B3CE65B}" type="presParOf" srcId="{D62CDA51-CA19-4C5E-AA56-E58252CC6309}" destId="{46B95FC9-FF1A-47CA-BA66-4062E6EC0D8B}" srcOrd="1" destOrd="0" presId="urn:microsoft.com/office/officeart/2005/8/layout/orgChart1"/>
    <dgm:cxn modelId="{169EF955-C53D-4219-B7E4-7555AAB3A88D}" type="presParOf" srcId="{853D5D9D-B05A-4817-A707-907715414957}" destId="{D3EE962C-E118-4145-91C9-FAB18A641167}" srcOrd="1" destOrd="0" presId="urn:microsoft.com/office/officeart/2005/8/layout/orgChart1"/>
    <dgm:cxn modelId="{FD67E2A4-2D8D-4C61-B975-54F9AF0BCC39}" type="presParOf" srcId="{853D5D9D-B05A-4817-A707-907715414957}" destId="{13824188-D17D-4CE2-A321-860872345259}" srcOrd="2" destOrd="0" presId="urn:microsoft.com/office/officeart/2005/8/layout/orgChart1"/>
    <dgm:cxn modelId="{5DCCD752-98AD-4045-81A7-AA89A4929E90}" type="presParOf" srcId="{4C9EB28E-3632-4479-A3A9-3046D9F36FEF}" destId="{9E4A0158-A0AC-4DE4-BC5E-EAC04033163D}" srcOrd="2" destOrd="0" presId="urn:microsoft.com/office/officeart/2005/8/layout/orgChart1"/>
    <dgm:cxn modelId="{CD7C4910-F246-463A-9C75-3DF9B2D146C3}" type="presParOf" srcId="{4C9EB28E-3632-4479-A3A9-3046D9F36FEF}" destId="{2C702915-EA5E-4936-814F-B81E6EDCC55D}" srcOrd="3" destOrd="0" presId="urn:microsoft.com/office/officeart/2005/8/layout/orgChart1"/>
    <dgm:cxn modelId="{4C6D76B9-3370-4A8E-B792-13AB45DF75C6}" type="presParOf" srcId="{2C702915-EA5E-4936-814F-B81E6EDCC55D}" destId="{9D5EEC16-CCCA-48BA-8A7F-55A6714BBD5A}" srcOrd="0" destOrd="0" presId="urn:microsoft.com/office/officeart/2005/8/layout/orgChart1"/>
    <dgm:cxn modelId="{16EDA2B3-0D9D-4AC1-ABE5-2D8CEFAE93D2}" type="presParOf" srcId="{9D5EEC16-CCCA-48BA-8A7F-55A6714BBD5A}" destId="{BF2FB3B4-7A62-4863-A84D-6D273AC4AE26}" srcOrd="0" destOrd="0" presId="urn:microsoft.com/office/officeart/2005/8/layout/orgChart1"/>
    <dgm:cxn modelId="{834D9EDF-D75C-4705-9CFD-7254A92FF5D0}" type="presParOf" srcId="{9D5EEC16-CCCA-48BA-8A7F-55A6714BBD5A}" destId="{88D69545-CDEE-4B8D-A900-72C3D98F2CC8}" srcOrd="1" destOrd="0" presId="urn:microsoft.com/office/officeart/2005/8/layout/orgChart1"/>
    <dgm:cxn modelId="{547CD188-27C4-4B63-B3CF-6971B024F963}" type="presParOf" srcId="{2C702915-EA5E-4936-814F-B81E6EDCC55D}" destId="{62BEF524-55AB-46A2-9245-C033E50DDEA8}" srcOrd="1" destOrd="0" presId="urn:microsoft.com/office/officeart/2005/8/layout/orgChart1"/>
    <dgm:cxn modelId="{113FE851-50D2-4FFB-8465-DC26E590EB0A}" type="presParOf" srcId="{2C702915-EA5E-4936-814F-B81E6EDCC55D}" destId="{6338FE88-5860-4C53-AED8-0C5E2A517832}" srcOrd="2" destOrd="0" presId="urn:microsoft.com/office/officeart/2005/8/layout/orgChart1"/>
    <dgm:cxn modelId="{81551D60-E227-477D-B5EB-332B151A855D}" type="presParOf" srcId="{4C9EB28E-3632-4479-A3A9-3046D9F36FEF}" destId="{9919E81B-E828-4092-A98F-6DB58E98278A}" srcOrd="4" destOrd="0" presId="urn:microsoft.com/office/officeart/2005/8/layout/orgChart1"/>
    <dgm:cxn modelId="{8B533082-0F2B-4DF2-8324-9337CD1BAA4B}" type="presParOf" srcId="{4C9EB28E-3632-4479-A3A9-3046D9F36FEF}" destId="{1EC3A569-9E89-4CC9-9E8A-34FA70B34B55}" srcOrd="5" destOrd="0" presId="urn:microsoft.com/office/officeart/2005/8/layout/orgChart1"/>
    <dgm:cxn modelId="{BE599E9D-0EB6-4E70-93DF-A0A930E5DCA3}" type="presParOf" srcId="{1EC3A569-9E89-4CC9-9E8A-34FA70B34B55}" destId="{7F40457A-02C2-4027-9D01-BF9140A00977}" srcOrd="0" destOrd="0" presId="urn:microsoft.com/office/officeart/2005/8/layout/orgChart1"/>
    <dgm:cxn modelId="{696E4347-A230-4AFB-826D-5478EC5D3D7A}" type="presParOf" srcId="{7F40457A-02C2-4027-9D01-BF9140A00977}" destId="{36C2721F-5F8A-4EE9-8123-E90563EE78DA}" srcOrd="0" destOrd="0" presId="urn:microsoft.com/office/officeart/2005/8/layout/orgChart1"/>
    <dgm:cxn modelId="{1658594F-DAB6-4CDB-B45E-DAE41F30649B}" type="presParOf" srcId="{7F40457A-02C2-4027-9D01-BF9140A00977}" destId="{9224221A-6C6A-4E16-A109-F7C30D0C0F9A}" srcOrd="1" destOrd="0" presId="urn:microsoft.com/office/officeart/2005/8/layout/orgChart1"/>
    <dgm:cxn modelId="{BD053A29-1CFC-4F14-ADBA-FA9025A7D0CB}" type="presParOf" srcId="{1EC3A569-9E89-4CC9-9E8A-34FA70B34B55}" destId="{40B5259E-3904-4F44-95AB-66484CE90EF9}" srcOrd="1" destOrd="0" presId="urn:microsoft.com/office/officeart/2005/8/layout/orgChart1"/>
    <dgm:cxn modelId="{724A83B4-A820-4028-A045-B49CDE25A0B4}" type="presParOf" srcId="{1EC3A569-9E89-4CC9-9E8A-34FA70B34B55}" destId="{58D1A7A7-A977-4F89-9AE4-80EB4A8C6797}" srcOrd="2" destOrd="0" presId="urn:microsoft.com/office/officeart/2005/8/layout/orgChart1"/>
    <dgm:cxn modelId="{43BB884C-E99D-4DC9-86B3-79D7E12F2D92}" type="presParOf" srcId="{6656069F-B88B-4949-B184-438B19F890A5}" destId="{5FF5B305-D7C9-49F0-877F-4CA43A35C467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919E81B-E828-4092-A98F-6DB58E98278A}">
      <dsp:nvSpPr>
        <dsp:cNvPr id="0" name=""/>
        <dsp:cNvSpPr/>
      </dsp:nvSpPr>
      <dsp:spPr>
        <a:xfrm>
          <a:off x="4143404" y="2474136"/>
          <a:ext cx="2931488" cy="50877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4385"/>
              </a:lnTo>
              <a:lnTo>
                <a:pt x="2931488" y="254385"/>
              </a:lnTo>
              <a:lnTo>
                <a:pt x="2931488" y="50877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E4A0158-A0AC-4DE4-BC5E-EAC04033163D}">
      <dsp:nvSpPr>
        <dsp:cNvPr id="0" name=""/>
        <dsp:cNvSpPr/>
      </dsp:nvSpPr>
      <dsp:spPr>
        <a:xfrm>
          <a:off x="4097684" y="2474136"/>
          <a:ext cx="91440" cy="50877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0877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D45DA4-C358-437B-B94E-112ED283559B}">
      <dsp:nvSpPr>
        <dsp:cNvPr id="0" name=""/>
        <dsp:cNvSpPr/>
      </dsp:nvSpPr>
      <dsp:spPr>
        <a:xfrm>
          <a:off x="1211915" y="2474136"/>
          <a:ext cx="2931488" cy="508770"/>
        </a:xfrm>
        <a:custGeom>
          <a:avLst/>
          <a:gdLst/>
          <a:ahLst/>
          <a:cxnLst/>
          <a:rect l="0" t="0" r="0" b="0"/>
          <a:pathLst>
            <a:path>
              <a:moveTo>
                <a:pt x="2931488" y="0"/>
              </a:moveTo>
              <a:lnTo>
                <a:pt x="2931488" y="254385"/>
              </a:lnTo>
              <a:lnTo>
                <a:pt x="0" y="254385"/>
              </a:lnTo>
              <a:lnTo>
                <a:pt x="0" y="508770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01481A5-A494-4869-826D-28E3AF99481C}">
      <dsp:nvSpPr>
        <dsp:cNvPr id="0" name=""/>
        <dsp:cNvSpPr/>
      </dsp:nvSpPr>
      <dsp:spPr>
        <a:xfrm>
          <a:off x="1726415" y="1306459"/>
          <a:ext cx="4833976" cy="116767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Comic Sans MS" pitchFamily="66" charset="0"/>
            </a:rPr>
            <a:t>Факторы укрепления здоровья</a:t>
          </a:r>
          <a:endParaRPr lang="ru-RU" sz="32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1726415" y="1306459"/>
        <a:ext cx="4833976" cy="1167677"/>
      </dsp:txXfrm>
    </dsp:sp>
    <dsp:sp modelId="{A889C615-7EBC-478F-B975-6D65411BC131}">
      <dsp:nvSpPr>
        <dsp:cNvPr id="0" name=""/>
        <dsp:cNvSpPr/>
      </dsp:nvSpPr>
      <dsp:spPr>
        <a:xfrm>
          <a:off x="556" y="2982907"/>
          <a:ext cx="2422717" cy="121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распорядок дня</a:t>
          </a:r>
          <a:endParaRPr lang="ru-RU" sz="32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56" y="2982907"/>
        <a:ext cx="2422717" cy="1211358"/>
      </dsp:txXfrm>
    </dsp:sp>
    <dsp:sp modelId="{BF2FB3B4-7A62-4863-A84D-6D273AC4AE26}">
      <dsp:nvSpPr>
        <dsp:cNvPr id="0" name=""/>
        <dsp:cNvSpPr/>
      </dsp:nvSpPr>
      <dsp:spPr>
        <a:xfrm>
          <a:off x="2932045" y="2982907"/>
          <a:ext cx="2422717" cy="121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двигательная активность </a:t>
          </a:r>
          <a:endParaRPr lang="ru-RU" sz="32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2932045" y="2982907"/>
        <a:ext cx="2422717" cy="1211358"/>
      </dsp:txXfrm>
    </dsp:sp>
    <dsp:sp modelId="{36C2721F-5F8A-4EE9-8123-E90563EE78DA}">
      <dsp:nvSpPr>
        <dsp:cNvPr id="0" name=""/>
        <dsp:cNvSpPr/>
      </dsp:nvSpPr>
      <dsp:spPr>
        <a:xfrm>
          <a:off x="5863533" y="2982907"/>
          <a:ext cx="2422717" cy="121135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76200" dist="50800" dir="5400000" rotWithShape="0">
            <a:srgbClr val="4E3B30">
              <a:alpha val="60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0" kern="1200" cap="none" spc="0" dirty="0" smtClean="0">
              <a:ln w="18415" cmpd="sng"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rPr>
            <a:t>природные факторы</a:t>
          </a:r>
          <a:endParaRPr lang="ru-RU" sz="3200" b="0" kern="1200" cap="none" spc="0" dirty="0">
            <a:ln w="18415" cmpd="sng">
              <a:prstDash val="solid"/>
            </a:ln>
            <a:effectLst>
              <a:outerShdw blurRad="63500" dir="3600000" algn="tl" rotWithShape="0">
                <a:srgbClr val="000000">
                  <a:alpha val="70000"/>
                </a:srgbClr>
              </a:outerShdw>
            </a:effectLst>
          </a:endParaRPr>
        </a:p>
      </dsp:txBody>
      <dsp:txXfrm>
        <a:off x="5863533" y="2982907"/>
        <a:ext cx="2422717" cy="121135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FFD3E4-9A72-416D-8622-1DEAD9C77805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E30AA4E-2388-4741-A036-7A37AF4FB692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AF8160-A167-4583-9B02-25494F876DAF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B3E0A-63C4-46D5-B8BA-CD8282D8C5DB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1943941-F14D-40D3-99EE-29F074E6BC81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DE2036-A23C-4F66-BA11-796E3D4DE866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9989896-2D8F-401D-A26B-614D96323152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E6CD20A1-B3D0-4111-87B7-BCCD1DF983FC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744020C-0CCB-45E2-92CA-E516D6229D80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1A9F26-B1D7-47F2-A1A8-F6AB6B8034E2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DEBA203-136E-4A4C-81AF-50E78B5AA48E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8CDBED-5C52-4EDE-AE1E-6BA76105E99F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B50FAF6-DA31-4D97-993B-920C30425E36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51A48E4-6B4A-4910-90BC-EDBE55341D9A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FC1DC4-E526-4161-A0DC-75BE5A474772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C6F10E-F8F4-4BC7-8ECC-F77E86A6E677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400FD0-1CD5-4BD9-8E7E-E5193B729D0B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D6F98-D304-4E72-B1CE-EAFFC4879525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D806CC-7646-4A72-A38E-CEE6F1D31EA9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C681F-F29F-486E-9355-D532C04FB759}" type="slidenum">
              <a:rPr lang="ru-RU" altLang="ru-RU" smtClean="0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12C5B11-13A2-4CD0-B509-DC6ADCAC76D1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EFE8-3135-4AB5-9EAA-0FB5B63DCED0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3B3F4A1-B9BC-47A9-9331-0D352FC2B5D8}" type="datetimeFigureOut">
              <a:rPr lang="ru-RU" smtClean="0"/>
              <a:pPr>
                <a:defRPr/>
              </a:pPr>
              <a:t>26.12.2019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C60890C-6A20-415D-A951-AC1E9C17D43C}" type="slidenum">
              <a:rPr lang="ru-RU" altLang="ru-RU" smtClean="0"/>
              <a:pPr/>
              <a:t>‹#›</a:t>
            </a:fld>
            <a:endParaRPr lang="ru-RU" alt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Рисунок 4" descr="vfkmxbr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2565400"/>
            <a:ext cx="3648075" cy="3867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755576" y="548680"/>
            <a:ext cx="7632848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latin typeface="Comic Sans MS" pitchFamily="66" charset="0"/>
                <a:cs typeface="+mn-cs"/>
              </a:rPr>
              <a:t>Здоровый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FF00"/>
                </a:solidFill>
                <a:latin typeface="Comic Sans MS" pitchFamily="66" charset="0"/>
                <a:cs typeface="+mn-cs"/>
              </a:rPr>
              <a:t> 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latin typeface="Comic Sans MS" pitchFamily="66" charset="0"/>
                <a:cs typeface="+mn-cs"/>
              </a:rPr>
              <a:t>образ</a:t>
            </a: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accent1"/>
                </a:solidFill>
                <a:latin typeface="Comic Sans MS" pitchFamily="66" charset="0"/>
                <a:cs typeface="+mn-cs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0000"/>
                </a:solidFill>
                <a:latin typeface="Comic Sans MS" pitchFamily="66" charset="0"/>
                <a:cs typeface="+mn-cs"/>
              </a:rPr>
              <a:t>жизни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051720" y="4869160"/>
            <a:ext cx="23042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11560" y="4365104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/>
              <a:t>ГБОУ  школа № 7</a:t>
            </a:r>
          </a:p>
          <a:p>
            <a:pPr algn="ctr"/>
            <a:r>
              <a:rPr lang="ru-RU" b="1" i="1" dirty="0" smtClean="0"/>
              <a:t>Учитель: Умарова .</a:t>
            </a:r>
            <a:r>
              <a:rPr lang="ru-RU" b="1" i="1" dirty="0" smtClean="0"/>
              <a:t>Н.В.                    Обучающаяся 6 «А» класса                  </a:t>
            </a:r>
            <a:r>
              <a:rPr lang="ru-RU" b="1" i="1" dirty="0" err="1" smtClean="0"/>
              <a:t>Попелянская</a:t>
            </a:r>
            <a:r>
              <a:rPr lang="ru-RU" b="1" i="1" smtClean="0"/>
              <a:t> Юлия.</a:t>
            </a:r>
            <a:endParaRPr lang="ru-RU" b="1" i="1" dirty="0"/>
          </a:p>
        </p:txBody>
      </p:sp>
    </p:spTree>
  </p:cSld>
  <p:clrMapOvr>
    <a:masterClrMapping/>
  </p:clrMapOvr>
  <p:transition advTm="17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313" y="142875"/>
            <a:ext cx="4572000" cy="594042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Мало кто из нас в суматохе дней, в бешеном потоке нынешнего времени думает о своем здоровье. Лишь когда валит с ног болезнь или приходит старость, мы начинаем думать о беспечно прожитых годах.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Что же такое здоровый образ жизни?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i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Здоровый образ жизни (ЗОЖ)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образ жизни отдельного человека с целью профилактики болезней и укрепления здоровья.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</a:p>
        </p:txBody>
      </p:sp>
      <p:pic>
        <p:nvPicPr>
          <p:cNvPr id="4" name="Рисунок 3" descr="14839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3504" y="142851"/>
            <a:ext cx="3646844" cy="54917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advTm="17000">
    <p:pull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500" y="857250"/>
            <a:ext cx="4286250" cy="489426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Важнейшим элементом здорового образа жизни является рациональное питание</a:t>
            </a:r>
            <a:b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</a:b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«Если бы люди ели только тогда, когда они очень голодны, и если бы питались простой чистой и здоровой пищей, то они и не знали бы болезней и им легче было бы управлять своей душой и телом», - так говорил Л.Н. Толстой</a:t>
            </a:r>
          </a:p>
        </p:txBody>
      </p:sp>
      <p:pic>
        <p:nvPicPr>
          <p:cNvPr id="6" name="Рисунок 5" descr="zozh_log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642918"/>
            <a:ext cx="3648814" cy="55007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advTm="17000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14313"/>
            <a:ext cx="4572000" cy="6002337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u="sng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Принципы рационального питания: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Строгое соблюдение ритма приема пищи.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Отучаться насыщаться пищей до предела.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Пищу надо есть с вниманием и удовольствием, не спеша прожевывать и почувствовать вкус.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Подсознательно оказывают благотворное влияние на пищеварение  оформление блюд, сервировка стола.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Употреблять в пищу сырые растительные продукты.</a:t>
            </a:r>
          </a:p>
        </p:txBody>
      </p:sp>
      <p:pic>
        <p:nvPicPr>
          <p:cNvPr id="11267" name="Picture 9" descr="J034484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6563" y="0"/>
            <a:ext cx="1928812" cy="224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5" descr="J034484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8" y="1928813"/>
            <a:ext cx="1704975" cy="159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8" descr="J034428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50" y="3429000"/>
            <a:ext cx="2033588" cy="165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10" descr="J034488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875" y="5068888"/>
            <a:ext cx="2428875" cy="167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5" y="142875"/>
            <a:ext cx="8715375" cy="15700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Чтобы сохранить здоровый образ жизни нужно укреплять своё здоровье!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Хорошее здоровье - основа долгой, счастливой и полноценной жизни.</a:t>
            </a: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400" dirty="0">
              <a:latin typeface="Comic Sans MS" pitchFamily="66" charset="0"/>
              <a:cs typeface="+mn-cs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357158" y="1214422"/>
          <a:ext cx="828680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advTm="17000"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erb-201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571480"/>
            <a:ext cx="3267660" cy="4848161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6" name="Рисунок 5" descr="s2390_1235453720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28604"/>
            <a:ext cx="4000528" cy="600079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advTm="17000">
    <p:strips dir="r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88" y="214313"/>
            <a:ext cx="8286750" cy="5262562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Образ жизни, способствующий укреплению здоровья подростков содержит: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физическую активность;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соблюдение режима дня;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соблюдение правил личной гигиены;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здоровое питание;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неупотребление веществ, разрушающих организм и одновременно способных вызвать зависимость (табак, алкоголь и др.);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умение общаться со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 сверстниками и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взрослыми;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— благоприятная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+mn-cs"/>
              </a:rPr>
              <a:t>семейная обстановка.</a:t>
            </a:r>
          </a:p>
        </p:txBody>
      </p:sp>
      <p:pic>
        <p:nvPicPr>
          <p:cNvPr id="19459" name="Рисунок 3" descr="rebyata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500" y="3386138"/>
            <a:ext cx="4903788" cy="3294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7000">
    <p:strips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</TotalTime>
  <Words>233</Words>
  <Application>Microsoft Office PowerPoint</Application>
  <PresentationFormat>Экран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Ноутбук</cp:lastModifiedBy>
  <cp:revision>23</cp:revision>
  <dcterms:created xsi:type="dcterms:W3CDTF">2010-04-04T11:51:33Z</dcterms:created>
  <dcterms:modified xsi:type="dcterms:W3CDTF">2019-12-26T17:35:38Z</dcterms:modified>
</cp:coreProperties>
</file>