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9" r:id="rId3"/>
    <p:sldId id="300" r:id="rId4"/>
    <p:sldId id="301" r:id="rId5"/>
    <p:sldId id="302" r:id="rId6"/>
    <p:sldId id="303" r:id="rId7"/>
    <p:sldId id="319" r:id="rId8"/>
    <p:sldId id="308" r:id="rId9"/>
    <p:sldId id="316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DDDDD"/>
    <a:srgbClr val="33CCFF"/>
    <a:srgbClr val="FF9900"/>
    <a:srgbClr val="FF3300"/>
    <a:srgbClr val="CC3300"/>
    <a:srgbClr val="0099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385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D1E9DD3-FB3C-479D-813F-23885B1DF2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B1207D8-61CD-4993-82B2-78816D45BF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153C29-E65E-4482-B969-591E1F149D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B01459-916E-41AF-878C-76AC2D698B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782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76934BF-E518-4464-BA95-193CF8B774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8C1029C-A2A9-4539-9D9F-EA75FA0560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45B2DB-1FEA-41F3-8612-63EA47509B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94C859-D5C9-4714-AEF0-D42AA40293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054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CD02B6C-0677-4D97-B165-FE02C0C88A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1B0112-61A1-4B3F-A94A-146853236F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181B51B-FC27-4D6F-8FE2-EBF0482EE3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E1301-3527-4A11-8474-5980EF88CB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842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47DE138-B4DA-4BEF-B6AA-2A0399503C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BDC4F1EC-010B-43E4-AB32-AF04A3B07B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8595290-78E6-42F1-B2D8-4B43F8F1AB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8D1C94-2202-4CB2-87D8-D90334D241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743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DF4665-044F-42C2-B46B-42B1DB0F554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55E1DE-AD53-4DA2-9736-C293A85CF7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88AA18-81FD-4EE3-8562-8463D08A20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0954EA-DC65-49BF-B284-197B5066C2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2092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D87E15-E0A5-48F3-B46B-EF261DFAC8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EE11AC1-070D-4DA8-9057-7636F62B0C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0C18C38-33E2-4B93-8836-6A50C9BE7A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015050-FFE8-461A-A6DF-486D317118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600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C1BF54-B3A6-4901-9A3F-D97D487D0C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6E1E14-8737-47AC-A52D-A0CA1CBEF0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59B99C-FEA8-4EE4-B830-3842141B5A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88B32B-D6A0-4432-BA1D-EAFCBAB2C5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952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D9EF510-4439-42F4-A77B-B140BF0619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42DD04C-E46A-4141-9BD5-3C3AFE52AD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4954893-C0B8-4A39-AC4B-19120A3E43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F21A47-9D9B-4695-8BF1-E0277F3665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471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A5F3017-9EA4-499A-964B-F22D6A1DAC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ED37D6D-4173-4221-B3EA-EDE174FAA0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ADF70F2-FBB1-44D6-AFBE-F4875AC0A4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65368A-A1D7-4A24-AA64-D9CD37ABAA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512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55CBB01-E940-4935-A50E-4930C9E91C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E0269BC-C415-48D7-B1B0-8377235A18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CC2E7E5-D2F8-4184-B6CF-E0D06C35BB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111CE-4877-4A92-BA89-8534A69572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19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39400A-78C1-40ED-AD7F-1BE07DDA1A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DF0F11-F7A7-4560-BF47-2B7EAEA59B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3B3FB5-CA56-4542-9FBA-758FDD60B5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6A3976-F01A-45A8-B575-4957458FFC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073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EC1EF6-07F2-4B37-85ED-E50F182252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7181B4-9626-4CDB-BF63-E0A0E03BE1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41A2C7-15FB-4EDA-B3D6-7E96977725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E4D92E-B31B-4CCF-A9C2-1963961CB8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138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4A61B5B-4443-4D5A-8876-B06FFEF96E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D17270E-E674-4B1D-A7CD-1D3110B5AA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A663B82-2442-47CD-9518-438560F8F5F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DA2C49B-B855-4581-B540-86CE98B0F2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EB6D6E8-30B4-474E-B7B7-12B2F068A99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C23FA5CD-4177-4A18-8840-71D897A5C12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19C2E3A-7236-43E0-9CD0-4C0423E183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214313"/>
            <a:ext cx="8362950" cy="2500312"/>
          </a:xfrm>
        </p:spPr>
        <p:txBody>
          <a:bodyPr/>
          <a:lstStyle/>
          <a:p>
            <a:pPr eaLnBrk="1" hangingPunct="1"/>
            <a:r>
              <a:rPr lang="ru-RU" altLang="ru-RU" sz="3000"/>
              <a:t>ПОВТОРИТЕЛЬНО-ОБОБЩАЮЩИЙ УРОК </a:t>
            </a:r>
            <a:br>
              <a:rPr lang="ru-RU" altLang="ru-RU" sz="3000"/>
            </a:br>
            <a:r>
              <a:rPr lang="ru-RU" altLang="ru-RU" sz="3000"/>
              <a:t>ПО АЛГЕБРЕ </a:t>
            </a:r>
            <a:br>
              <a:rPr lang="ru-RU" altLang="ru-RU" sz="3000"/>
            </a:br>
            <a:r>
              <a:rPr lang="ru-RU" altLang="ru-RU" sz="3000"/>
              <a:t>В 9</a:t>
            </a:r>
            <a:r>
              <a:rPr lang="ru-RU" altLang="ru-RU" sz="3000" baseline="30000"/>
              <a:t>а</a:t>
            </a:r>
            <a:r>
              <a:rPr lang="ru-RU" altLang="ru-RU" sz="3000"/>
              <a:t> КЛАССЕ</a:t>
            </a:r>
            <a:br>
              <a:rPr lang="ru-RU" altLang="ru-RU" sz="3000"/>
            </a:br>
            <a:r>
              <a:rPr lang="ru-RU" altLang="ru-RU" sz="3000"/>
              <a:t>ЛИЦЕЯ № 179</a:t>
            </a:r>
          </a:p>
        </p:txBody>
      </p:sp>
      <p:sp>
        <p:nvSpPr>
          <p:cNvPr id="3075" name="Rectangle 4">
            <a:extLst>
              <a:ext uri="{FF2B5EF4-FFF2-40B4-BE49-F238E27FC236}">
                <a16:creationId xmlns:a16="http://schemas.microsoft.com/office/drawing/2014/main" id="{9912469D-38A9-4BC1-8A92-8ABFEB7A4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81300"/>
            <a:ext cx="91440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000" b="0"/>
              <a:t>ТЕМА УРОКА</a:t>
            </a:r>
            <a:r>
              <a:rPr lang="ru-RU" altLang="ru-RU" sz="5000" b="0">
                <a:solidFill>
                  <a:srgbClr val="FF3300"/>
                </a:solidFill>
              </a:rPr>
              <a:t> </a:t>
            </a:r>
            <a:br>
              <a:rPr lang="ru-RU" altLang="ru-RU" sz="5000" b="0">
                <a:solidFill>
                  <a:srgbClr val="FF3300"/>
                </a:solidFill>
              </a:rPr>
            </a:br>
            <a:r>
              <a:rPr lang="en-US" altLang="ru-RU" sz="5000" b="0">
                <a:solidFill>
                  <a:srgbClr val="FF33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5000" b="0">
                <a:solidFill>
                  <a:srgbClr val="FF3300"/>
                </a:solidFill>
                <a:latin typeface="Book Antiqua" panose="02040602050305030304" pitchFamily="18" charset="0"/>
              </a:rPr>
              <a:t>КВАДРАТИЧНАЯ ФУНКЦИЯ</a:t>
            </a:r>
            <a:r>
              <a:rPr lang="en-US" altLang="ru-RU" sz="5000" b="0">
                <a:solidFill>
                  <a:srgbClr val="FF3300"/>
                </a:solidFill>
                <a:latin typeface="Book Antiqua" panose="02040602050305030304" pitchFamily="18" charset="0"/>
              </a:rPr>
              <a:t>”</a:t>
            </a:r>
            <a:endParaRPr lang="ru-RU" altLang="ru-RU" sz="5000" b="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sp>
        <p:nvSpPr>
          <p:cNvPr id="3076" name="Rectangle 5">
            <a:extLst>
              <a:ext uri="{FF2B5EF4-FFF2-40B4-BE49-F238E27FC236}">
                <a16:creationId xmlns:a16="http://schemas.microsoft.com/office/drawing/2014/main" id="{C0A599A9-EFD7-4093-83FC-AD52C38CD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0">
                <a:solidFill>
                  <a:schemeClr val="tx2"/>
                </a:solidFill>
              </a:rPr>
              <a:t>УЧИТЕЛЬ</a:t>
            </a:r>
            <a:r>
              <a:rPr lang="en-US" altLang="ru-RU" sz="4000" b="0">
                <a:solidFill>
                  <a:schemeClr val="tx2"/>
                </a:solidFill>
              </a:rPr>
              <a:t>: </a:t>
            </a:r>
            <a:r>
              <a:rPr lang="ru-RU" altLang="ru-RU" sz="4000" b="0">
                <a:solidFill>
                  <a:schemeClr val="tx2"/>
                </a:solidFill>
              </a:rPr>
              <a:t>ЗАКУЦКАЯ М.В.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">
            <a:extLst>
              <a:ext uri="{FF2B5EF4-FFF2-40B4-BE49-F238E27FC236}">
                <a16:creationId xmlns:a16="http://schemas.microsoft.com/office/drawing/2014/main" id="{A3940D7C-8156-40E2-968C-661994624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0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19475" name="Object 19">
            <a:extLst>
              <a:ext uri="{FF2B5EF4-FFF2-40B4-BE49-F238E27FC236}">
                <a16:creationId xmlns:a16="http://schemas.microsoft.com/office/drawing/2014/main" id="{6BDB4FBD-BE97-435B-AF73-D64814BEF1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28863" y="1555750"/>
          <a:ext cx="461962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orelDRAW" r:id="rId3" imgW="2836074" imgH="2920661" progId="CorelDRAW.Graphic.9">
                  <p:embed/>
                </p:oleObj>
              </mc:Choice>
              <mc:Fallback>
                <p:oleObj name="CorelDRAW" r:id="rId3" imgW="2836074" imgH="2920661" progId="CorelDRAW.Graphic.9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8863" y="1555750"/>
                        <a:ext cx="4619625" cy="475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>
            <a:extLst>
              <a:ext uri="{FF2B5EF4-FFF2-40B4-BE49-F238E27FC236}">
                <a16:creationId xmlns:a16="http://schemas.microsoft.com/office/drawing/2014/main" id="{84871ADC-DD0C-4C93-BAB3-2CD13124D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КАКИЕ ИЗ ФУНКЦИЙ ЯВЛЯЮТСЯ КВАДРАТИЧНЫМИ</a:t>
            </a:r>
            <a:r>
              <a:rPr lang="en-US" altLang="ru-RU" sz="3600" b="0">
                <a:solidFill>
                  <a:srgbClr val="FF0000"/>
                </a:solidFill>
              </a:rPr>
              <a:t>?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sp>
        <p:nvSpPr>
          <p:cNvPr id="4099" name="Rectangle 7">
            <a:extLst>
              <a:ext uri="{FF2B5EF4-FFF2-40B4-BE49-F238E27FC236}">
                <a16:creationId xmlns:a16="http://schemas.microsoft.com/office/drawing/2014/main" id="{6C8AE3DB-BAE7-49E6-87BE-35B14A93D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048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0" name="Rectangle 9">
            <a:extLst>
              <a:ext uri="{FF2B5EF4-FFF2-40B4-BE49-F238E27FC236}">
                <a16:creationId xmlns:a16="http://schemas.microsoft.com/office/drawing/2014/main" id="{2697277A-FD62-439C-B73B-AFD8700B2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1" name="Rectangle 12">
            <a:extLst>
              <a:ext uri="{FF2B5EF4-FFF2-40B4-BE49-F238E27FC236}">
                <a16:creationId xmlns:a16="http://schemas.microsoft.com/office/drawing/2014/main" id="{5FC8872B-1872-4034-A933-D4A2DF1EC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2" name="Rectangle 13">
            <a:extLst>
              <a:ext uri="{FF2B5EF4-FFF2-40B4-BE49-F238E27FC236}">
                <a16:creationId xmlns:a16="http://schemas.microsoft.com/office/drawing/2014/main" id="{A160CE28-9649-4A22-AD24-D70A252CF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03" name="Rectangle 15">
            <a:extLst>
              <a:ext uri="{FF2B5EF4-FFF2-40B4-BE49-F238E27FC236}">
                <a16:creationId xmlns:a16="http://schemas.microsoft.com/office/drawing/2014/main" id="{CCEEA52C-0344-47ED-9947-576F3614B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90136" name="Picture 24">
            <a:extLst>
              <a:ext uri="{FF2B5EF4-FFF2-40B4-BE49-F238E27FC236}">
                <a16:creationId xmlns:a16="http://schemas.microsoft.com/office/drawing/2014/main" id="{9438AED2-981D-4103-BA97-D45ACAA66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785938"/>
            <a:ext cx="1276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23">
            <a:extLst>
              <a:ext uri="{FF2B5EF4-FFF2-40B4-BE49-F238E27FC236}">
                <a16:creationId xmlns:a16="http://schemas.microsoft.com/office/drawing/2014/main" id="{3D8D4CA3-E91E-446E-B88B-8FF0EB637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000375"/>
            <a:ext cx="15430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34" name="Picture 22">
            <a:extLst>
              <a:ext uri="{FF2B5EF4-FFF2-40B4-BE49-F238E27FC236}">
                <a16:creationId xmlns:a16="http://schemas.microsoft.com/office/drawing/2014/main" id="{5174DA83-3F37-41C8-9B0A-4C18A78F8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4000500"/>
            <a:ext cx="14287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33" name="Picture 21">
            <a:extLst>
              <a:ext uri="{FF2B5EF4-FFF2-40B4-BE49-F238E27FC236}">
                <a16:creationId xmlns:a16="http://schemas.microsoft.com/office/drawing/2014/main" id="{4A65032E-AE96-4B1A-9980-3C34AD5D9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5338763"/>
            <a:ext cx="18478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20">
            <a:extLst>
              <a:ext uri="{FF2B5EF4-FFF2-40B4-BE49-F238E27FC236}">
                <a16:creationId xmlns:a16="http://schemas.microsoft.com/office/drawing/2014/main" id="{2BA3CDA3-2454-4019-9E9E-36441C236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575" y="1928813"/>
            <a:ext cx="230505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9">
            <a:extLst>
              <a:ext uri="{FF2B5EF4-FFF2-40B4-BE49-F238E27FC236}">
                <a16:creationId xmlns:a16="http://schemas.microsoft.com/office/drawing/2014/main" id="{382D78C0-E4D8-451E-BB9A-410FCC180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338" y="3000375"/>
            <a:ext cx="30861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30" name="Picture 18">
            <a:extLst>
              <a:ext uri="{FF2B5EF4-FFF2-40B4-BE49-F238E27FC236}">
                <a16:creationId xmlns:a16="http://schemas.microsoft.com/office/drawing/2014/main" id="{C52983EA-0B1F-4F77-815C-58B5AEE72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986213"/>
            <a:ext cx="12763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17">
            <a:extLst>
              <a:ext uri="{FF2B5EF4-FFF2-40B4-BE49-F238E27FC236}">
                <a16:creationId xmlns:a16="http://schemas.microsoft.com/office/drawing/2014/main" id="{2EB4D92C-E221-47B8-B8E7-AF8B244D3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475" y="5338763"/>
            <a:ext cx="27717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2" name="Rectangle 25">
            <a:extLst>
              <a:ext uri="{FF2B5EF4-FFF2-40B4-BE49-F238E27FC236}">
                <a16:creationId xmlns:a16="http://schemas.microsoft.com/office/drawing/2014/main" id="{984D1AE0-4EF6-49BF-963C-BB3FE8894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13" name="Rectangle 28">
            <a:extLst>
              <a:ext uri="{FF2B5EF4-FFF2-40B4-BE49-F238E27FC236}">
                <a16:creationId xmlns:a16="http://schemas.microsoft.com/office/drawing/2014/main" id="{10063600-DF33-40AE-B335-5B7BDE614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528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14" name="Rectangle 29">
            <a:extLst>
              <a:ext uri="{FF2B5EF4-FFF2-40B4-BE49-F238E27FC236}">
                <a16:creationId xmlns:a16="http://schemas.microsoft.com/office/drawing/2014/main" id="{43D81457-E2C0-4989-AF53-53549340C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57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15" name="Rectangle 30">
            <a:extLst>
              <a:ext uri="{FF2B5EF4-FFF2-40B4-BE49-F238E27FC236}">
                <a16:creationId xmlns:a16="http://schemas.microsoft.com/office/drawing/2014/main" id="{B5855E33-424C-4F84-A86E-3EB1C1D19B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1625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16" name="Rectangle 32">
            <a:extLst>
              <a:ext uri="{FF2B5EF4-FFF2-40B4-BE49-F238E27FC236}">
                <a16:creationId xmlns:a16="http://schemas.microsoft.com/office/drawing/2014/main" id="{D1EFCE20-4EDF-4793-8512-C4647ABDE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3247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4117" name="Rectangle 33">
            <a:extLst>
              <a:ext uri="{FF2B5EF4-FFF2-40B4-BE49-F238E27FC236}">
                <a16:creationId xmlns:a16="http://schemas.microsoft.com/office/drawing/2014/main" id="{54F73272-275D-4B57-A05E-F3C7C0086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29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Таблица 18">
            <a:extLst>
              <a:ext uri="{FF2B5EF4-FFF2-40B4-BE49-F238E27FC236}">
                <a16:creationId xmlns:a16="http://schemas.microsoft.com/office/drawing/2014/main" id="{2D5FB0CD-AA57-4447-B3AA-C7E8C1BD97D4}"/>
              </a:ext>
            </a:extLst>
          </p:cNvPr>
          <p:cNvGraphicFramePr>
            <a:graphicFrameLocks noGrp="1"/>
          </p:cNvGraphicFramePr>
          <p:nvPr/>
        </p:nvGraphicFramePr>
        <p:xfrm>
          <a:off x="142875" y="628650"/>
          <a:ext cx="8858250" cy="5800725"/>
        </p:xfrm>
        <a:graphic>
          <a:graphicData uri="http://schemas.openxmlformats.org/drawingml/2006/table">
            <a:tbl>
              <a:tblPr/>
              <a:tblGrid>
                <a:gridCol w="2357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9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2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82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601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Функция</a:t>
                      </a:r>
                    </a:p>
                    <a:p>
                      <a:endParaRPr lang="ru-RU" dirty="0"/>
                    </a:p>
                  </a:txBody>
                  <a:tcPr marL="91439" marR="91439" anchor="ctr">
                    <a:lnL w="28575" cmpd="sng">
                      <a:solidFill>
                        <a:schemeClr val="tx1"/>
                      </a:solidFill>
                      <a:prstDash val="soli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mpd="sng">
                      <a:solidFill>
                        <a:schemeClr val="tx1"/>
                      </a:solidFill>
                      <a:prstDash val="soli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/>
                        <a:t>Приведение к виду </a:t>
                      </a:r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/>
                        <a:t>а</a:t>
                      </a:r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b</a:t>
                      </a:r>
                      <a:endParaRPr lang="ru-RU" sz="3600" dirty="0"/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/>
                        <a:t>c</a:t>
                      </a:r>
                      <a:endParaRPr lang="ru-RU" sz="3600" dirty="0"/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mpd="sng">
                      <a:solidFill>
                        <a:schemeClr val="tx1"/>
                      </a:solidFill>
                      <a:prstDash val="soli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01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aseline="0" dirty="0"/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aseline="0" dirty="0"/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aseline="0" dirty="0"/>
                    </a:p>
                  </a:txBody>
                  <a:tcPr marL="91439" marR="91439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01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01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01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164" name="Rectangle 33">
            <a:extLst>
              <a:ext uri="{FF2B5EF4-FFF2-40B4-BE49-F238E27FC236}">
                <a16:creationId xmlns:a16="http://schemas.microsoft.com/office/drawing/2014/main" id="{460AB3BE-E2C4-468E-8B45-E11751511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65" name="Rectangle 34">
            <a:extLst>
              <a:ext uri="{FF2B5EF4-FFF2-40B4-BE49-F238E27FC236}">
                <a16:creationId xmlns:a16="http://schemas.microsoft.com/office/drawing/2014/main" id="{9AECCE45-680F-4E3A-BE63-7B84D563D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096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66" name="Rectangle 36">
            <a:extLst>
              <a:ext uri="{FF2B5EF4-FFF2-40B4-BE49-F238E27FC236}">
                <a16:creationId xmlns:a16="http://schemas.microsoft.com/office/drawing/2014/main" id="{29A787FB-29A1-4C06-BF82-3BD091283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67" name="Picture 35">
            <a:extLst>
              <a:ext uri="{FF2B5EF4-FFF2-40B4-BE49-F238E27FC236}">
                <a16:creationId xmlns:a16="http://schemas.microsoft.com/office/drawing/2014/main" id="{54816F94-6FD5-488A-A4CA-26A10A664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5" y="2143125"/>
            <a:ext cx="8858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68" name="Rectangle 37">
            <a:extLst>
              <a:ext uri="{FF2B5EF4-FFF2-40B4-BE49-F238E27FC236}">
                <a16:creationId xmlns:a16="http://schemas.microsoft.com/office/drawing/2014/main" id="{0A4DC953-EDE1-46BB-9472-2463BB806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096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69" name="Rectangle 39">
            <a:extLst>
              <a:ext uri="{FF2B5EF4-FFF2-40B4-BE49-F238E27FC236}">
                <a16:creationId xmlns:a16="http://schemas.microsoft.com/office/drawing/2014/main" id="{1B69A746-875F-4570-BC97-F25E4EFBD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70" name="Picture 38">
            <a:extLst>
              <a:ext uri="{FF2B5EF4-FFF2-40B4-BE49-F238E27FC236}">
                <a16:creationId xmlns:a16="http://schemas.microsoft.com/office/drawing/2014/main" id="{F0F7EBAC-A881-40E3-B63B-949AE7195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3357563"/>
            <a:ext cx="14763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71" name="Rectangle 40">
            <a:extLst>
              <a:ext uri="{FF2B5EF4-FFF2-40B4-BE49-F238E27FC236}">
                <a16:creationId xmlns:a16="http://schemas.microsoft.com/office/drawing/2014/main" id="{6C00480F-0457-42D0-82C3-4FF2BACE1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72" name="Rectangle 42">
            <a:extLst>
              <a:ext uri="{FF2B5EF4-FFF2-40B4-BE49-F238E27FC236}">
                <a16:creationId xmlns:a16="http://schemas.microsoft.com/office/drawing/2014/main" id="{D489EAB3-47BE-46F0-AC6E-88A525D2D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73" name="Picture 41">
            <a:extLst>
              <a:ext uri="{FF2B5EF4-FFF2-40B4-BE49-F238E27FC236}">
                <a16:creationId xmlns:a16="http://schemas.microsoft.com/office/drawing/2014/main" id="{61615B84-9D5D-4904-815D-0970F1842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4500563"/>
            <a:ext cx="2066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74" name="Rectangle 43">
            <a:extLst>
              <a:ext uri="{FF2B5EF4-FFF2-40B4-BE49-F238E27FC236}">
                <a16:creationId xmlns:a16="http://schemas.microsoft.com/office/drawing/2014/main" id="{EB34AA9F-D6D5-4D00-B052-61E355934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75" name="Rectangle 45">
            <a:extLst>
              <a:ext uri="{FF2B5EF4-FFF2-40B4-BE49-F238E27FC236}">
                <a16:creationId xmlns:a16="http://schemas.microsoft.com/office/drawing/2014/main" id="{5E85EFDE-569A-43A2-A458-581EC00C9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76" name="Picture 44">
            <a:extLst>
              <a:ext uri="{FF2B5EF4-FFF2-40B4-BE49-F238E27FC236}">
                <a16:creationId xmlns:a16="http://schemas.microsoft.com/office/drawing/2014/main" id="{62E39CB7-608F-4CC4-9AD2-898B94744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5715000"/>
            <a:ext cx="18288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77" name="Rectangle 48">
            <a:extLst>
              <a:ext uri="{FF2B5EF4-FFF2-40B4-BE49-F238E27FC236}">
                <a16:creationId xmlns:a16="http://schemas.microsoft.com/office/drawing/2014/main" id="{714A405F-F81F-4E1C-9C89-649E98A4D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78" name="Rectangle 51">
            <a:extLst>
              <a:ext uri="{FF2B5EF4-FFF2-40B4-BE49-F238E27FC236}">
                <a16:creationId xmlns:a16="http://schemas.microsoft.com/office/drawing/2014/main" id="{83325B07-5CF4-477E-AF01-AD599DA44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5179" name="Picture 50">
            <a:extLst>
              <a:ext uri="{FF2B5EF4-FFF2-40B4-BE49-F238E27FC236}">
                <a16:creationId xmlns:a16="http://schemas.microsoft.com/office/drawing/2014/main" id="{5890BB91-EFA2-4D32-A3D8-45118971D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950" y="1214438"/>
            <a:ext cx="25431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80" name="Rectangle 52">
            <a:extLst>
              <a:ext uri="{FF2B5EF4-FFF2-40B4-BE49-F238E27FC236}">
                <a16:creationId xmlns:a16="http://schemas.microsoft.com/office/drawing/2014/main" id="{1BF4CD5E-BDFB-4435-A4A6-50D8CD8A5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81" name="Rectangle 54">
            <a:extLst>
              <a:ext uri="{FF2B5EF4-FFF2-40B4-BE49-F238E27FC236}">
                <a16:creationId xmlns:a16="http://schemas.microsoft.com/office/drawing/2014/main" id="{3ADDC1CC-9E1A-4A13-98B4-8254D5A8E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82" name="Rectangle 55">
            <a:extLst>
              <a:ext uri="{FF2B5EF4-FFF2-40B4-BE49-F238E27FC236}">
                <a16:creationId xmlns:a16="http://schemas.microsoft.com/office/drawing/2014/main" id="{F424F3D0-A2C0-43E2-958F-FDF46CD6C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5183" name="Rectangle 57">
            <a:extLst>
              <a:ext uri="{FF2B5EF4-FFF2-40B4-BE49-F238E27FC236}">
                <a16:creationId xmlns:a16="http://schemas.microsoft.com/office/drawing/2014/main" id="{03C1063F-4059-40E9-AF00-F0E6A0F95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91192" name="Picture 56">
            <a:extLst>
              <a:ext uri="{FF2B5EF4-FFF2-40B4-BE49-F238E27FC236}">
                <a16:creationId xmlns:a16="http://schemas.microsoft.com/office/drawing/2014/main" id="{1773806E-366D-4C2A-ADDD-B36AB7044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25" y="2090738"/>
            <a:ext cx="31527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95" name="Rectangle 59">
            <a:extLst>
              <a:ext uri="{FF2B5EF4-FFF2-40B4-BE49-F238E27FC236}">
                <a16:creationId xmlns:a16="http://schemas.microsoft.com/office/drawing/2014/main" id="{1C2D28FD-5265-489F-8ACE-C0A0EA978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058988"/>
            <a:ext cx="428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altLang="ru-RU" b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Rectangle 59">
            <a:extLst>
              <a:ext uri="{FF2B5EF4-FFF2-40B4-BE49-F238E27FC236}">
                <a16:creationId xmlns:a16="http://schemas.microsoft.com/office/drawing/2014/main" id="{D8143F0A-DB14-403F-865C-55F5F61B0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063" y="2058988"/>
            <a:ext cx="428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0">
                <a:latin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en-US" altLang="ru-RU" b="0"/>
          </a:p>
        </p:txBody>
      </p:sp>
      <p:sp>
        <p:nvSpPr>
          <p:cNvPr id="49" name="Rectangle 59">
            <a:extLst>
              <a:ext uri="{FF2B5EF4-FFF2-40B4-BE49-F238E27FC236}">
                <a16:creationId xmlns:a16="http://schemas.microsoft.com/office/drawing/2014/main" id="{AD028671-9714-4E0D-AC9E-9E1F219DD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8188" y="2071688"/>
            <a:ext cx="428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95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A7B83A13-6EFE-4CE1-866D-CE89E324A3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ЗНАКИ КОЭФФИЦИЕНТОВ</a:t>
            </a:r>
            <a:r>
              <a:rPr lang="ru-RU" altLang="ru-RU" sz="3200" b="0">
                <a:solidFill>
                  <a:srgbClr val="FF0000"/>
                </a:solidFill>
              </a:rPr>
              <a:t> </a:t>
            </a:r>
            <a:r>
              <a:rPr lang="en-US" altLang="ru-RU" sz="3200" b="0">
                <a:solidFill>
                  <a:srgbClr val="FF0000"/>
                </a:solidFill>
              </a:rPr>
              <a:t>a, b, c</a:t>
            </a:r>
            <a:endParaRPr lang="ru-RU" altLang="ru-RU" sz="3600" b="0">
              <a:solidFill>
                <a:srgbClr val="FF0000"/>
              </a:solidFill>
            </a:endParaRPr>
          </a:p>
        </p:txBody>
      </p:sp>
      <p:sp>
        <p:nvSpPr>
          <p:cNvPr id="6147" name="Полилиния 55">
            <a:extLst>
              <a:ext uri="{FF2B5EF4-FFF2-40B4-BE49-F238E27FC236}">
                <a16:creationId xmlns:a16="http://schemas.microsoft.com/office/drawing/2014/main" id="{16A09329-0B05-49A8-B541-146A80FA9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688" y="1714500"/>
            <a:ext cx="1136650" cy="928688"/>
          </a:xfrm>
          <a:custGeom>
            <a:avLst/>
            <a:gdLst>
              <a:gd name="T0" fmla="*/ 0 w 1136650"/>
              <a:gd name="T1" fmla="*/ 928688 h 928158"/>
              <a:gd name="T2" fmla="*/ 282575 w 1136650"/>
              <a:gd name="T3" fmla="*/ 220259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1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6148" name="Группа 70">
            <a:extLst>
              <a:ext uri="{FF2B5EF4-FFF2-40B4-BE49-F238E27FC236}">
                <a16:creationId xmlns:a16="http://schemas.microsoft.com/office/drawing/2014/main" id="{A5287A6F-E573-42FA-AEC8-79A0540DBEDB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1143000"/>
            <a:ext cx="1812925" cy="1785938"/>
            <a:chOff x="428596" y="1142984"/>
            <a:chExt cx="1813104" cy="1786744"/>
          </a:xfrm>
        </p:grpSpPr>
        <p:grpSp>
          <p:nvGrpSpPr>
            <p:cNvPr id="6261" name="Группа 33">
              <a:extLst>
                <a:ext uri="{FF2B5EF4-FFF2-40B4-BE49-F238E27FC236}">
                  <a16:creationId xmlns:a16="http://schemas.microsoft.com/office/drawing/2014/main" id="{05E30659-B116-4386-AF09-E7B559E3EE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263" name="Группа 12">
                <a:extLst>
                  <a:ext uri="{FF2B5EF4-FFF2-40B4-BE49-F238E27FC236}">
                    <a16:creationId xmlns:a16="http://schemas.microsoft.com/office/drawing/2014/main" id="{C604338A-7471-4173-9780-1B2B205303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73" name="Прямая со стрелкой 8">
                  <a:extLst>
                    <a:ext uri="{FF2B5EF4-FFF2-40B4-BE49-F238E27FC236}">
                      <a16:creationId xmlns:a16="http://schemas.microsoft.com/office/drawing/2014/main" id="{9BD3E9B9-F4F4-4C6B-A26E-2B2A514D21A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74" name="Прямая соединительная линия 11">
                  <a:extLst>
                    <a:ext uri="{FF2B5EF4-FFF2-40B4-BE49-F238E27FC236}">
                      <a16:creationId xmlns:a16="http://schemas.microsoft.com/office/drawing/2014/main" id="{81ADB53D-C886-4F35-B046-A2BF29C7B46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264" name="Группа 22">
                <a:extLst>
                  <a:ext uri="{FF2B5EF4-FFF2-40B4-BE49-F238E27FC236}">
                    <a16:creationId xmlns:a16="http://schemas.microsoft.com/office/drawing/2014/main" id="{3DB2D8C8-F3EA-4087-B95B-A41DB76F9C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265" name="Группа 13">
                  <a:extLst>
                    <a:ext uri="{FF2B5EF4-FFF2-40B4-BE49-F238E27FC236}">
                      <a16:creationId xmlns:a16="http://schemas.microsoft.com/office/drawing/2014/main" id="{6DB9A763-C7F8-446E-81CE-2ED02C8916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71" name="Прямая со стрелкой 14">
                    <a:extLst>
                      <a:ext uri="{FF2B5EF4-FFF2-40B4-BE49-F238E27FC236}">
                        <a16:creationId xmlns:a16="http://schemas.microsoft.com/office/drawing/2014/main" id="{A766DF02-370F-4D05-A8F3-EB47EA1182F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72" name="Прямая соединительная линия 15">
                    <a:extLst>
                      <a:ext uri="{FF2B5EF4-FFF2-40B4-BE49-F238E27FC236}">
                        <a16:creationId xmlns:a16="http://schemas.microsoft.com/office/drawing/2014/main" id="{9D8EFB05-7707-4957-BF2D-21FA9006221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266" name="Прямоугольник 17">
                  <a:extLst>
                    <a:ext uri="{FF2B5EF4-FFF2-40B4-BE49-F238E27FC236}">
                      <a16:creationId xmlns:a16="http://schemas.microsoft.com/office/drawing/2014/main" id="{863EA2AB-3010-4A00-96A7-C0759C4D6C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67" name="Прямоугольник 18">
                  <a:extLst>
                    <a:ext uri="{FF2B5EF4-FFF2-40B4-BE49-F238E27FC236}">
                      <a16:creationId xmlns:a16="http://schemas.microsoft.com/office/drawing/2014/main" id="{15F837B2-AD96-42BA-8D4D-BA1471D970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68" name="Прямоугольник 19">
                  <a:extLst>
                    <a:ext uri="{FF2B5EF4-FFF2-40B4-BE49-F238E27FC236}">
                      <a16:creationId xmlns:a16="http://schemas.microsoft.com/office/drawing/2014/main" id="{41486A9A-2265-4F0A-BF6C-7B99174589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269" name="Прямоугольник 20">
                  <a:extLst>
                    <a:ext uri="{FF2B5EF4-FFF2-40B4-BE49-F238E27FC236}">
                      <a16:creationId xmlns:a16="http://schemas.microsoft.com/office/drawing/2014/main" id="{C9400D80-F365-458E-A1DD-94F575ACD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70" name="Прямоугольник 21">
                  <a:extLst>
                    <a:ext uri="{FF2B5EF4-FFF2-40B4-BE49-F238E27FC236}">
                      <a16:creationId xmlns:a16="http://schemas.microsoft.com/office/drawing/2014/main" id="{23E9F41F-3ED6-498E-BF61-B0739B027C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262" name="Прямоугольник 69">
              <a:extLst>
                <a:ext uri="{FF2B5EF4-FFF2-40B4-BE49-F238E27FC236}">
                  <a16:creationId xmlns:a16="http://schemas.microsoft.com/office/drawing/2014/main" id="{D7EC1EAB-1656-4428-AB38-77B9537BE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3898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>
                  <a:solidFill>
                    <a:srgbClr val="FF0000"/>
                  </a:solidFill>
                </a:rPr>
                <a:t>a)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49" name="Группа 71">
            <a:extLst>
              <a:ext uri="{FF2B5EF4-FFF2-40B4-BE49-F238E27FC236}">
                <a16:creationId xmlns:a16="http://schemas.microsoft.com/office/drawing/2014/main" id="{B8967B92-D2D6-48FA-983A-AE95A35C5693}"/>
              </a:ext>
            </a:extLst>
          </p:cNvPr>
          <p:cNvGrpSpPr>
            <a:grpSpLocks/>
          </p:cNvGrpSpPr>
          <p:nvPr/>
        </p:nvGrpSpPr>
        <p:grpSpPr bwMode="auto">
          <a:xfrm>
            <a:off x="2500313" y="1143000"/>
            <a:ext cx="1812925" cy="1785938"/>
            <a:chOff x="428596" y="1142984"/>
            <a:chExt cx="1813104" cy="1786744"/>
          </a:xfrm>
        </p:grpSpPr>
        <p:grpSp>
          <p:nvGrpSpPr>
            <p:cNvPr id="6247" name="Группа 33">
              <a:extLst>
                <a:ext uri="{FF2B5EF4-FFF2-40B4-BE49-F238E27FC236}">
                  <a16:creationId xmlns:a16="http://schemas.microsoft.com/office/drawing/2014/main" id="{2E0BD13C-34CB-4A3A-A578-00B79B0CE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249" name="Группа 12">
                <a:extLst>
                  <a:ext uri="{FF2B5EF4-FFF2-40B4-BE49-F238E27FC236}">
                    <a16:creationId xmlns:a16="http://schemas.microsoft.com/office/drawing/2014/main" id="{C3000D34-62BB-4BD4-82D4-83CF766DA3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59" name="Прямая со стрелкой 84">
                  <a:extLst>
                    <a:ext uri="{FF2B5EF4-FFF2-40B4-BE49-F238E27FC236}">
                      <a16:creationId xmlns:a16="http://schemas.microsoft.com/office/drawing/2014/main" id="{279A5C1D-4B69-4CD6-8BAA-1BAA5028A7C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60" name="Прямая соединительная линия 85">
                  <a:extLst>
                    <a:ext uri="{FF2B5EF4-FFF2-40B4-BE49-F238E27FC236}">
                      <a16:creationId xmlns:a16="http://schemas.microsoft.com/office/drawing/2014/main" id="{86AF04B3-2C61-4883-A08E-060AE3572A9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250" name="Группа 22">
                <a:extLst>
                  <a:ext uri="{FF2B5EF4-FFF2-40B4-BE49-F238E27FC236}">
                    <a16:creationId xmlns:a16="http://schemas.microsoft.com/office/drawing/2014/main" id="{8E9BC1E0-C3FF-4D0D-8822-8DDF071CDA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251" name="Группа 13">
                  <a:extLst>
                    <a:ext uri="{FF2B5EF4-FFF2-40B4-BE49-F238E27FC236}">
                      <a16:creationId xmlns:a16="http://schemas.microsoft.com/office/drawing/2014/main" id="{DEF11AEE-0595-4B1C-9ACD-7189143154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57" name="Прямая со стрелкой 82">
                    <a:extLst>
                      <a:ext uri="{FF2B5EF4-FFF2-40B4-BE49-F238E27FC236}">
                        <a16:creationId xmlns:a16="http://schemas.microsoft.com/office/drawing/2014/main" id="{F904DC4C-F8B8-423D-8F51-C73B0B91DBA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58" name="Прямая соединительная линия 83">
                    <a:extLst>
                      <a:ext uri="{FF2B5EF4-FFF2-40B4-BE49-F238E27FC236}">
                        <a16:creationId xmlns:a16="http://schemas.microsoft.com/office/drawing/2014/main" id="{5580243A-3178-4E70-B359-27C7AD8B4535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252" name="Прямоугольник 77">
                  <a:extLst>
                    <a:ext uri="{FF2B5EF4-FFF2-40B4-BE49-F238E27FC236}">
                      <a16:creationId xmlns:a16="http://schemas.microsoft.com/office/drawing/2014/main" id="{07D2B550-1B6F-4B6B-9FF8-5AB63D2CAB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53" name="Прямоугольник 78">
                  <a:extLst>
                    <a:ext uri="{FF2B5EF4-FFF2-40B4-BE49-F238E27FC236}">
                      <a16:creationId xmlns:a16="http://schemas.microsoft.com/office/drawing/2014/main" id="{AE7127CF-8DFF-4FE9-9D96-E31C9044CF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54" name="Прямоугольник 79">
                  <a:extLst>
                    <a:ext uri="{FF2B5EF4-FFF2-40B4-BE49-F238E27FC236}">
                      <a16:creationId xmlns:a16="http://schemas.microsoft.com/office/drawing/2014/main" id="{16EBAD38-3B6F-4A46-B9B6-BAB391A96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255" name="Прямоугольник 80">
                  <a:extLst>
                    <a:ext uri="{FF2B5EF4-FFF2-40B4-BE49-F238E27FC236}">
                      <a16:creationId xmlns:a16="http://schemas.microsoft.com/office/drawing/2014/main" id="{89FDAD31-9D0A-4499-BFEC-0FB66B09F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56" name="Прямоугольник 81">
                  <a:extLst>
                    <a:ext uri="{FF2B5EF4-FFF2-40B4-BE49-F238E27FC236}">
                      <a16:creationId xmlns:a16="http://schemas.microsoft.com/office/drawing/2014/main" id="{E4482E18-E84F-42B9-95C3-D05A04D93E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248" name="Прямоугольник 73">
              <a:extLst>
                <a:ext uri="{FF2B5EF4-FFF2-40B4-BE49-F238E27FC236}">
                  <a16:creationId xmlns:a16="http://schemas.microsoft.com/office/drawing/2014/main" id="{2630997A-0690-4AB7-8C26-6ECC8AB9D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4042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б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0" name="Группа 86">
            <a:extLst>
              <a:ext uri="{FF2B5EF4-FFF2-40B4-BE49-F238E27FC236}">
                <a16:creationId xmlns:a16="http://schemas.microsoft.com/office/drawing/2014/main" id="{782DC984-3C9A-4956-BE16-8E071B6B6F10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1143000"/>
            <a:ext cx="1812925" cy="1785938"/>
            <a:chOff x="428596" y="1142984"/>
            <a:chExt cx="1813104" cy="1786744"/>
          </a:xfrm>
        </p:grpSpPr>
        <p:grpSp>
          <p:nvGrpSpPr>
            <p:cNvPr id="6233" name="Группа 33">
              <a:extLst>
                <a:ext uri="{FF2B5EF4-FFF2-40B4-BE49-F238E27FC236}">
                  <a16:creationId xmlns:a16="http://schemas.microsoft.com/office/drawing/2014/main" id="{CBCACC40-F1A7-49EF-9AC0-957F74649B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235" name="Группа 12">
                <a:extLst>
                  <a:ext uri="{FF2B5EF4-FFF2-40B4-BE49-F238E27FC236}">
                    <a16:creationId xmlns:a16="http://schemas.microsoft.com/office/drawing/2014/main" id="{97D89D7C-BB95-4856-8479-094F0DA675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45" name="Прямая со стрелкой 99">
                  <a:extLst>
                    <a:ext uri="{FF2B5EF4-FFF2-40B4-BE49-F238E27FC236}">
                      <a16:creationId xmlns:a16="http://schemas.microsoft.com/office/drawing/2014/main" id="{F580D293-BA35-4C5D-BCBC-8B370DBE2F0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46" name="Прямая соединительная линия 100">
                  <a:extLst>
                    <a:ext uri="{FF2B5EF4-FFF2-40B4-BE49-F238E27FC236}">
                      <a16:creationId xmlns:a16="http://schemas.microsoft.com/office/drawing/2014/main" id="{AA5F9424-ECD1-4062-87CA-FAF5977DBAE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236" name="Группа 22">
                <a:extLst>
                  <a:ext uri="{FF2B5EF4-FFF2-40B4-BE49-F238E27FC236}">
                    <a16:creationId xmlns:a16="http://schemas.microsoft.com/office/drawing/2014/main" id="{DD18D4BC-BBAE-4EEA-B171-B18D6321A5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237" name="Группа 13">
                  <a:extLst>
                    <a:ext uri="{FF2B5EF4-FFF2-40B4-BE49-F238E27FC236}">
                      <a16:creationId xmlns:a16="http://schemas.microsoft.com/office/drawing/2014/main" id="{CE764454-10D9-4EE9-BE80-012F32F146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43" name="Прямая со стрелкой 97">
                    <a:extLst>
                      <a:ext uri="{FF2B5EF4-FFF2-40B4-BE49-F238E27FC236}">
                        <a16:creationId xmlns:a16="http://schemas.microsoft.com/office/drawing/2014/main" id="{A344FFB7-171A-4E3A-801B-742975B7507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44" name="Прямая соединительная линия 98">
                    <a:extLst>
                      <a:ext uri="{FF2B5EF4-FFF2-40B4-BE49-F238E27FC236}">
                        <a16:creationId xmlns:a16="http://schemas.microsoft.com/office/drawing/2014/main" id="{66A00099-3392-493B-9D4C-2BB1E2DAFC1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238" name="Прямоугольник 92">
                  <a:extLst>
                    <a:ext uri="{FF2B5EF4-FFF2-40B4-BE49-F238E27FC236}">
                      <a16:creationId xmlns:a16="http://schemas.microsoft.com/office/drawing/2014/main" id="{2014C96B-7F51-4F0F-ABFE-43B1A6B234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39" name="Прямоугольник 93">
                  <a:extLst>
                    <a:ext uri="{FF2B5EF4-FFF2-40B4-BE49-F238E27FC236}">
                      <a16:creationId xmlns:a16="http://schemas.microsoft.com/office/drawing/2014/main" id="{63B281FD-3B46-4612-A7F9-B0B1069C28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40" name="Прямоугольник 94">
                  <a:extLst>
                    <a:ext uri="{FF2B5EF4-FFF2-40B4-BE49-F238E27FC236}">
                      <a16:creationId xmlns:a16="http://schemas.microsoft.com/office/drawing/2014/main" id="{FABAFECA-456C-43A1-93F9-D063EE63E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241" name="Прямоугольник 95">
                  <a:extLst>
                    <a:ext uri="{FF2B5EF4-FFF2-40B4-BE49-F238E27FC236}">
                      <a16:creationId xmlns:a16="http://schemas.microsoft.com/office/drawing/2014/main" id="{27032312-1F7E-43BF-A951-21BC5A00D6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42" name="Прямоугольник 96">
                  <a:extLst>
                    <a:ext uri="{FF2B5EF4-FFF2-40B4-BE49-F238E27FC236}">
                      <a16:creationId xmlns:a16="http://schemas.microsoft.com/office/drawing/2014/main" id="{43C7926F-989F-4795-9ED6-DAAE5C15BF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234" name="Прямоугольник 88">
              <a:extLst>
                <a:ext uri="{FF2B5EF4-FFF2-40B4-BE49-F238E27FC236}">
                  <a16:creationId xmlns:a16="http://schemas.microsoft.com/office/drawing/2014/main" id="{E8F91BE2-42C0-4EB9-8F27-612AFB781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4042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в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1" name="Группа 101">
            <a:extLst>
              <a:ext uri="{FF2B5EF4-FFF2-40B4-BE49-F238E27FC236}">
                <a16:creationId xmlns:a16="http://schemas.microsoft.com/office/drawing/2014/main" id="{93F7EF8C-330A-4229-9F84-713BB6B06B63}"/>
              </a:ext>
            </a:extLst>
          </p:cNvPr>
          <p:cNvGrpSpPr>
            <a:grpSpLocks/>
          </p:cNvGrpSpPr>
          <p:nvPr/>
        </p:nvGrpSpPr>
        <p:grpSpPr bwMode="auto">
          <a:xfrm>
            <a:off x="6643688" y="1143000"/>
            <a:ext cx="1812925" cy="1785938"/>
            <a:chOff x="428596" y="1142984"/>
            <a:chExt cx="1813104" cy="1786744"/>
          </a:xfrm>
        </p:grpSpPr>
        <p:grpSp>
          <p:nvGrpSpPr>
            <p:cNvPr id="6219" name="Группа 33">
              <a:extLst>
                <a:ext uri="{FF2B5EF4-FFF2-40B4-BE49-F238E27FC236}">
                  <a16:creationId xmlns:a16="http://schemas.microsoft.com/office/drawing/2014/main" id="{AAAD3404-20B0-44D5-B286-D8AAAB8274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221" name="Группа 12">
                <a:extLst>
                  <a:ext uri="{FF2B5EF4-FFF2-40B4-BE49-F238E27FC236}">
                    <a16:creationId xmlns:a16="http://schemas.microsoft.com/office/drawing/2014/main" id="{F938EF08-53CB-47E1-908C-BEA3586C30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31" name="Прямая со стрелкой 114">
                  <a:extLst>
                    <a:ext uri="{FF2B5EF4-FFF2-40B4-BE49-F238E27FC236}">
                      <a16:creationId xmlns:a16="http://schemas.microsoft.com/office/drawing/2014/main" id="{676060E3-EEC1-4511-87A8-2B1962722CE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32" name="Прямая соединительная линия 115">
                  <a:extLst>
                    <a:ext uri="{FF2B5EF4-FFF2-40B4-BE49-F238E27FC236}">
                      <a16:creationId xmlns:a16="http://schemas.microsoft.com/office/drawing/2014/main" id="{1018BE26-E874-4143-95A4-11D1635D1935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222" name="Группа 22">
                <a:extLst>
                  <a:ext uri="{FF2B5EF4-FFF2-40B4-BE49-F238E27FC236}">
                    <a16:creationId xmlns:a16="http://schemas.microsoft.com/office/drawing/2014/main" id="{3D23A17E-355E-49A8-8D3E-2C9E85DB6F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223" name="Группа 13">
                  <a:extLst>
                    <a:ext uri="{FF2B5EF4-FFF2-40B4-BE49-F238E27FC236}">
                      <a16:creationId xmlns:a16="http://schemas.microsoft.com/office/drawing/2014/main" id="{7DD0D561-5520-437C-BF0C-749A09C26C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29" name="Прямая со стрелкой 112">
                    <a:extLst>
                      <a:ext uri="{FF2B5EF4-FFF2-40B4-BE49-F238E27FC236}">
                        <a16:creationId xmlns:a16="http://schemas.microsoft.com/office/drawing/2014/main" id="{BCB6D5AD-810B-4695-8B2D-A5FBCE1347B3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30" name="Прямая соединительная линия 113">
                    <a:extLst>
                      <a:ext uri="{FF2B5EF4-FFF2-40B4-BE49-F238E27FC236}">
                        <a16:creationId xmlns:a16="http://schemas.microsoft.com/office/drawing/2014/main" id="{688631B1-A9E6-4064-821C-170AA8CBCED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224" name="Прямоугольник 107">
                  <a:extLst>
                    <a:ext uri="{FF2B5EF4-FFF2-40B4-BE49-F238E27FC236}">
                      <a16:creationId xmlns:a16="http://schemas.microsoft.com/office/drawing/2014/main" id="{84BEE6ED-6A36-47E2-85E4-709647BF17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25" name="Прямоугольник 108">
                  <a:extLst>
                    <a:ext uri="{FF2B5EF4-FFF2-40B4-BE49-F238E27FC236}">
                      <a16:creationId xmlns:a16="http://schemas.microsoft.com/office/drawing/2014/main" id="{79B3AA50-3AEF-43DE-A7EE-E51CBE1E64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26" name="Прямоугольник 109">
                  <a:extLst>
                    <a:ext uri="{FF2B5EF4-FFF2-40B4-BE49-F238E27FC236}">
                      <a16:creationId xmlns:a16="http://schemas.microsoft.com/office/drawing/2014/main" id="{C578D4EF-A2EB-4DE9-B082-5857E2FF32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227" name="Прямоугольник 110">
                  <a:extLst>
                    <a:ext uri="{FF2B5EF4-FFF2-40B4-BE49-F238E27FC236}">
                      <a16:creationId xmlns:a16="http://schemas.microsoft.com/office/drawing/2014/main" id="{74621C16-E90B-4183-BC76-D6EDA65CF6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28" name="Прямоугольник 111">
                  <a:extLst>
                    <a:ext uri="{FF2B5EF4-FFF2-40B4-BE49-F238E27FC236}">
                      <a16:creationId xmlns:a16="http://schemas.microsoft.com/office/drawing/2014/main" id="{B094C329-84A4-4145-9507-27D55120D1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220" name="Прямоугольник 103">
              <a:extLst>
                <a:ext uri="{FF2B5EF4-FFF2-40B4-BE49-F238E27FC236}">
                  <a16:creationId xmlns:a16="http://schemas.microsoft.com/office/drawing/2014/main" id="{B76C18F9-3E76-43D2-8022-129E1C4F6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3577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г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2" name="Группа 116">
            <a:extLst>
              <a:ext uri="{FF2B5EF4-FFF2-40B4-BE49-F238E27FC236}">
                <a16:creationId xmlns:a16="http://schemas.microsoft.com/office/drawing/2014/main" id="{265E861B-D04D-4A5A-8A45-1783BC3E87F0}"/>
              </a:ext>
            </a:extLst>
          </p:cNvPr>
          <p:cNvGrpSpPr>
            <a:grpSpLocks/>
          </p:cNvGrpSpPr>
          <p:nvPr/>
        </p:nvGrpSpPr>
        <p:grpSpPr bwMode="auto">
          <a:xfrm>
            <a:off x="428625" y="3929063"/>
            <a:ext cx="1812925" cy="1787525"/>
            <a:chOff x="428596" y="1142984"/>
            <a:chExt cx="1813104" cy="1786744"/>
          </a:xfrm>
        </p:grpSpPr>
        <p:grpSp>
          <p:nvGrpSpPr>
            <p:cNvPr id="6205" name="Группа 33">
              <a:extLst>
                <a:ext uri="{FF2B5EF4-FFF2-40B4-BE49-F238E27FC236}">
                  <a16:creationId xmlns:a16="http://schemas.microsoft.com/office/drawing/2014/main" id="{2FB96AD3-1872-4A39-BF8D-6BB0AC08A2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207" name="Группа 12">
                <a:extLst>
                  <a:ext uri="{FF2B5EF4-FFF2-40B4-BE49-F238E27FC236}">
                    <a16:creationId xmlns:a16="http://schemas.microsoft.com/office/drawing/2014/main" id="{36410BE0-4BD8-4B9C-9A1D-37D24F97C8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17" name="Прямая со стрелкой 129">
                  <a:extLst>
                    <a:ext uri="{FF2B5EF4-FFF2-40B4-BE49-F238E27FC236}">
                      <a16:creationId xmlns:a16="http://schemas.microsoft.com/office/drawing/2014/main" id="{A25457CE-3753-469E-9361-4A0EFC30D50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18" name="Прямая соединительная линия 130">
                  <a:extLst>
                    <a:ext uri="{FF2B5EF4-FFF2-40B4-BE49-F238E27FC236}">
                      <a16:creationId xmlns:a16="http://schemas.microsoft.com/office/drawing/2014/main" id="{3F42F7D0-5D86-4609-AD89-66D400E5C78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208" name="Группа 22">
                <a:extLst>
                  <a:ext uri="{FF2B5EF4-FFF2-40B4-BE49-F238E27FC236}">
                    <a16:creationId xmlns:a16="http://schemas.microsoft.com/office/drawing/2014/main" id="{7D1E508C-C662-4D7F-AB06-3D9633B38D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209" name="Группа 13">
                  <a:extLst>
                    <a:ext uri="{FF2B5EF4-FFF2-40B4-BE49-F238E27FC236}">
                      <a16:creationId xmlns:a16="http://schemas.microsoft.com/office/drawing/2014/main" id="{4ED65D8A-5A1A-44D5-8DCF-12EBBE6501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15" name="Прямая со стрелкой 127">
                    <a:extLst>
                      <a:ext uri="{FF2B5EF4-FFF2-40B4-BE49-F238E27FC236}">
                        <a16:creationId xmlns:a16="http://schemas.microsoft.com/office/drawing/2014/main" id="{7698652D-0B33-4BB2-B660-2C80CCFE2B7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16" name="Прямая соединительная линия 128">
                    <a:extLst>
                      <a:ext uri="{FF2B5EF4-FFF2-40B4-BE49-F238E27FC236}">
                        <a16:creationId xmlns:a16="http://schemas.microsoft.com/office/drawing/2014/main" id="{DEE92C87-6DA2-4D25-8BF5-798ADCB787B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210" name="Прямоугольник 122">
                  <a:extLst>
                    <a:ext uri="{FF2B5EF4-FFF2-40B4-BE49-F238E27FC236}">
                      <a16:creationId xmlns:a16="http://schemas.microsoft.com/office/drawing/2014/main" id="{3DAEA69B-6D4B-47A6-AB5E-2625F7A28E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11" name="Прямоугольник 123">
                  <a:extLst>
                    <a:ext uri="{FF2B5EF4-FFF2-40B4-BE49-F238E27FC236}">
                      <a16:creationId xmlns:a16="http://schemas.microsoft.com/office/drawing/2014/main" id="{5147E99E-7986-4C0D-A092-6FB37CFFC8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212" name="Прямоугольник 124">
                  <a:extLst>
                    <a:ext uri="{FF2B5EF4-FFF2-40B4-BE49-F238E27FC236}">
                      <a16:creationId xmlns:a16="http://schemas.microsoft.com/office/drawing/2014/main" id="{F446FE6F-B294-45EF-9178-FBA099C862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213" name="Прямоугольник 125">
                  <a:extLst>
                    <a:ext uri="{FF2B5EF4-FFF2-40B4-BE49-F238E27FC236}">
                      <a16:creationId xmlns:a16="http://schemas.microsoft.com/office/drawing/2014/main" id="{A543CC82-94A0-48EA-9AF1-AEFBD8985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14" name="Прямоугольник 126">
                  <a:extLst>
                    <a:ext uri="{FF2B5EF4-FFF2-40B4-BE49-F238E27FC236}">
                      <a16:creationId xmlns:a16="http://schemas.microsoft.com/office/drawing/2014/main" id="{8B979FDD-0322-4BE9-9A93-7C94700520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206" name="Прямоугольник 118">
              <a:extLst>
                <a:ext uri="{FF2B5EF4-FFF2-40B4-BE49-F238E27FC236}">
                  <a16:creationId xmlns:a16="http://schemas.microsoft.com/office/drawing/2014/main" id="{402C0790-5336-494F-9223-01BDFCABA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40748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д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3" name="Группа 131">
            <a:extLst>
              <a:ext uri="{FF2B5EF4-FFF2-40B4-BE49-F238E27FC236}">
                <a16:creationId xmlns:a16="http://schemas.microsoft.com/office/drawing/2014/main" id="{7C8B46E7-C20F-4AC5-8099-50F274E01330}"/>
              </a:ext>
            </a:extLst>
          </p:cNvPr>
          <p:cNvGrpSpPr>
            <a:grpSpLocks/>
          </p:cNvGrpSpPr>
          <p:nvPr/>
        </p:nvGrpSpPr>
        <p:grpSpPr bwMode="auto">
          <a:xfrm>
            <a:off x="2500313" y="3929063"/>
            <a:ext cx="1812925" cy="1787525"/>
            <a:chOff x="428596" y="1142984"/>
            <a:chExt cx="1813104" cy="1786744"/>
          </a:xfrm>
        </p:grpSpPr>
        <p:grpSp>
          <p:nvGrpSpPr>
            <p:cNvPr id="6191" name="Группа 33">
              <a:extLst>
                <a:ext uri="{FF2B5EF4-FFF2-40B4-BE49-F238E27FC236}">
                  <a16:creationId xmlns:a16="http://schemas.microsoft.com/office/drawing/2014/main" id="{02CAE786-BBB5-470F-B278-04A858E4C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193" name="Группа 12">
                <a:extLst>
                  <a:ext uri="{FF2B5EF4-FFF2-40B4-BE49-F238E27FC236}">
                    <a16:creationId xmlns:a16="http://schemas.microsoft.com/office/drawing/2014/main" id="{ED9CA40F-915F-4F72-8EEE-D35F33D6E2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203" name="Прямая со стрелкой 144">
                  <a:extLst>
                    <a:ext uri="{FF2B5EF4-FFF2-40B4-BE49-F238E27FC236}">
                      <a16:creationId xmlns:a16="http://schemas.microsoft.com/office/drawing/2014/main" id="{2D4C28F8-FA9D-48C5-918C-36931B51436E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04" name="Прямая соединительная линия 145">
                  <a:extLst>
                    <a:ext uri="{FF2B5EF4-FFF2-40B4-BE49-F238E27FC236}">
                      <a16:creationId xmlns:a16="http://schemas.microsoft.com/office/drawing/2014/main" id="{411E5A6C-B539-47ED-8C57-6EF16248EF7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194" name="Группа 22">
                <a:extLst>
                  <a:ext uri="{FF2B5EF4-FFF2-40B4-BE49-F238E27FC236}">
                    <a16:creationId xmlns:a16="http://schemas.microsoft.com/office/drawing/2014/main" id="{319E95A1-8B28-43AB-8B6F-D34731DAE5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195" name="Группа 13">
                  <a:extLst>
                    <a:ext uri="{FF2B5EF4-FFF2-40B4-BE49-F238E27FC236}">
                      <a16:creationId xmlns:a16="http://schemas.microsoft.com/office/drawing/2014/main" id="{973A9C55-E7BC-4018-B0A6-374BEB9832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201" name="Прямая со стрелкой 142">
                    <a:extLst>
                      <a:ext uri="{FF2B5EF4-FFF2-40B4-BE49-F238E27FC236}">
                        <a16:creationId xmlns:a16="http://schemas.microsoft.com/office/drawing/2014/main" id="{4DD19743-268F-4944-A79A-FB8E811CB39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202" name="Прямая соединительная линия 143">
                    <a:extLst>
                      <a:ext uri="{FF2B5EF4-FFF2-40B4-BE49-F238E27FC236}">
                        <a16:creationId xmlns:a16="http://schemas.microsoft.com/office/drawing/2014/main" id="{D242D5A8-F837-4D43-803B-21D57435D5A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196" name="Прямоугольник 137">
                  <a:extLst>
                    <a:ext uri="{FF2B5EF4-FFF2-40B4-BE49-F238E27FC236}">
                      <a16:creationId xmlns:a16="http://schemas.microsoft.com/office/drawing/2014/main" id="{4CEEC315-1B22-480A-B016-779AD5208D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97" name="Прямоугольник 138">
                  <a:extLst>
                    <a:ext uri="{FF2B5EF4-FFF2-40B4-BE49-F238E27FC236}">
                      <a16:creationId xmlns:a16="http://schemas.microsoft.com/office/drawing/2014/main" id="{6AD72A60-8AB9-4AF8-AA09-1C3719E1BC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98" name="Прямоугольник 139">
                  <a:extLst>
                    <a:ext uri="{FF2B5EF4-FFF2-40B4-BE49-F238E27FC236}">
                      <a16:creationId xmlns:a16="http://schemas.microsoft.com/office/drawing/2014/main" id="{2E133A4C-AC57-458B-A310-00ED085B82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199" name="Прямоугольник 140">
                  <a:extLst>
                    <a:ext uri="{FF2B5EF4-FFF2-40B4-BE49-F238E27FC236}">
                      <a16:creationId xmlns:a16="http://schemas.microsoft.com/office/drawing/2014/main" id="{64E4877F-2A65-43E1-BAD9-0D99BD3C35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200" name="Прямоугольник 141">
                  <a:extLst>
                    <a:ext uri="{FF2B5EF4-FFF2-40B4-BE49-F238E27FC236}">
                      <a16:creationId xmlns:a16="http://schemas.microsoft.com/office/drawing/2014/main" id="{F5A02B56-82CA-425D-B2D3-CFBA6890D5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192" name="Прямоугольник 133">
              <a:extLst>
                <a:ext uri="{FF2B5EF4-FFF2-40B4-BE49-F238E27FC236}">
                  <a16:creationId xmlns:a16="http://schemas.microsoft.com/office/drawing/2014/main" id="{1F7FFD0D-B491-4942-8014-D599888D2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3898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е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4" name="Группа 146">
            <a:extLst>
              <a:ext uri="{FF2B5EF4-FFF2-40B4-BE49-F238E27FC236}">
                <a16:creationId xmlns:a16="http://schemas.microsoft.com/office/drawing/2014/main" id="{E05F09E5-9CD7-4868-8503-F8723D678591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929063"/>
            <a:ext cx="1812925" cy="1787525"/>
            <a:chOff x="428596" y="1142984"/>
            <a:chExt cx="1813104" cy="1786744"/>
          </a:xfrm>
        </p:grpSpPr>
        <p:grpSp>
          <p:nvGrpSpPr>
            <p:cNvPr id="6177" name="Группа 33">
              <a:extLst>
                <a:ext uri="{FF2B5EF4-FFF2-40B4-BE49-F238E27FC236}">
                  <a16:creationId xmlns:a16="http://schemas.microsoft.com/office/drawing/2014/main" id="{C45D1AB7-031E-459A-9704-2702562C11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179" name="Группа 12">
                <a:extLst>
                  <a:ext uri="{FF2B5EF4-FFF2-40B4-BE49-F238E27FC236}">
                    <a16:creationId xmlns:a16="http://schemas.microsoft.com/office/drawing/2014/main" id="{EF7AD912-47B0-40E1-9CE7-91CF8E4C0C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189" name="Прямая со стрелкой 159">
                  <a:extLst>
                    <a:ext uri="{FF2B5EF4-FFF2-40B4-BE49-F238E27FC236}">
                      <a16:creationId xmlns:a16="http://schemas.microsoft.com/office/drawing/2014/main" id="{05DFE68D-DB57-488D-BC6E-37AAFAFCD95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190" name="Прямая соединительная линия 160">
                  <a:extLst>
                    <a:ext uri="{FF2B5EF4-FFF2-40B4-BE49-F238E27FC236}">
                      <a16:creationId xmlns:a16="http://schemas.microsoft.com/office/drawing/2014/main" id="{F5784041-989A-4F77-96EC-848F84EC811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180" name="Группа 22">
                <a:extLst>
                  <a:ext uri="{FF2B5EF4-FFF2-40B4-BE49-F238E27FC236}">
                    <a16:creationId xmlns:a16="http://schemas.microsoft.com/office/drawing/2014/main" id="{E95A0DF0-D6DB-4AEA-96BC-8F6D6CB410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181" name="Группа 13">
                  <a:extLst>
                    <a:ext uri="{FF2B5EF4-FFF2-40B4-BE49-F238E27FC236}">
                      <a16:creationId xmlns:a16="http://schemas.microsoft.com/office/drawing/2014/main" id="{B6822E3D-C843-4685-B3D3-F0560698D3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187" name="Прямая со стрелкой 157">
                    <a:extLst>
                      <a:ext uri="{FF2B5EF4-FFF2-40B4-BE49-F238E27FC236}">
                        <a16:creationId xmlns:a16="http://schemas.microsoft.com/office/drawing/2014/main" id="{4153D59C-56A1-4F11-9DCB-45AAEE99A13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188" name="Прямая соединительная линия 158">
                    <a:extLst>
                      <a:ext uri="{FF2B5EF4-FFF2-40B4-BE49-F238E27FC236}">
                        <a16:creationId xmlns:a16="http://schemas.microsoft.com/office/drawing/2014/main" id="{BF66CB91-737E-4B42-9D7F-DCBCC3EEC687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182" name="Прямоугольник 152">
                  <a:extLst>
                    <a:ext uri="{FF2B5EF4-FFF2-40B4-BE49-F238E27FC236}">
                      <a16:creationId xmlns:a16="http://schemas.microsoft.com/office/drawing/2014/main" id="{A5DC3FEA-6F21-4130-9448-5B22F02E66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83" name="Прямоугольник 153">
                  <a:extLst>
                    <a:ext uri="{FF2B5EF4-FFF2-40B4-BE49-F238E27FC236}">
                      <a16:creationId xmlns:a16="http://schemas.microsoft.com/office/drawing/2014/main" id="{6567BB6F-E8EF-4C8C-8F77-6719C92116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84" name="Прямоугольник 154">
                  <a:extLst>
                    <a:ext uri="{FF2B5EF4-FFF2-40B4-BE49-F238E27FC236}">
                      <a16:creationId xmlns:a16="http://schemas.microsoft.com/office/drawing/2014/main" id="{78E8671E-2C92-46CF-93D6-CF33BC41DB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185" name="Прямоугольник 155">
                  <a:extLst>
                    <a:ext uri="{FF2B5EF4-FFF2-40B4-BE49-F238E27FC236}">
                      <a16:creationId xmlns:a16="http://schemas.microsoft.com/office/drawing/2014/main" id="{01D4FFA6-0A66-4510-A3C5-3AF1B0C2D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186" name="Прямоугольник 156">
                  <a:extLst>
                    <a:ext uri="{FF2B5EF4-FFF2-40B4-BE49-F238E27FC236}">
                      <a16:creationId xmlns:a16="http://schemas.microsoft.com/office/drawing/2014/main" id="{5B1BDE54-66D1-473F-A162-7D0502B188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178" name="Прямоугольник 148">
              <a:extLst>
                <a:ext uri="{FF2B5EF4-FFF2-40B4-BE49-F238E27FC236}">
                  <a16:creationId xmlns:a16="http://schemas.microsoft.com/office/drawing/2014/main" id="{5D5912B7-A7D2-479D-845D-4AD2847B8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4251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ж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grpSp>
        <p:nvGrpSpPr>
          <p:cNvPr id="6155" name="Группа 161">
            <a:extLst>
              <a:ext uri="{FF2B5EF4-FFF2-40B4-BE49-F238E27FC236}">
                <a16:creationId xmlns:a16="http://schemas.microsoft.com/office/drawing/2014/main" id="{EE1D3DFB-3EEA-4A81-A2F6-8F0009D44EC8}"/>
              </a:ext>
            </a:extLst>
          </p:cNvPr>
          <p:cNvGrpSpPr>
            <a:grpSpLocks/>
          </p:cNvGrpSpPr>
          <p:nvPr/>
        </p:nvGrpSpPr>
        <p:grpSpPr bwMode="auto">
          <a:xfrm>
            <a:off x="6643688" y="3929063"/>
            <a:ext cx="1812925" cy="1787525"/>
            <a:chOff x="428596" y="1142984"/>
            <a:chExt cx="1813104" cy="1786744"/>
          </a:xfrm>
        </p:grpSpPr>
        <p:grpSp>
          <p:nvGrpSpPr>
            <p:cNvPr id="6163" name="Группа 33">
              <a:extLst>
                <a:ext uri="{FF2B5EF4-FFF2-40B4-BE49-F238E27FC236}">
                  <a16:creationId xmlns:a16="http://schemas.microsoft.com/office/drawing/2014/main" id="{83BD8D86-71CE-4197-9C6C-B94F97BEDF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0034" y="1142984"/>
              <a:ext cx="1741666" cy="1786744"/>
              <a:chOff x="500034" y="1142984"/>
              <a:chExt cx="1741666" cy="1786744"/>
            </a:xfrm>
          </p:grpSpPr>
          <p:grpSp>
            <p:nvGrpSpPr>
              <p:cNvPr id="6165" name="Группа 12">
                <a:extLst>
                  <a:ext uri="{FF2B5EF4-FFF2-40B4-BE49-F238E27FC236}">
                    <a16:creationId xmlns:a16="http://schemas.microsoft.com/office/drawing/2014/main" id="{BF818454-85FA-4DD1-B495-CE4F4BD004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4414" y="1286654"/>
                <a:ext cx="142876" cy="1643074"/>
                <a:chOff x="1214414" y="1286654"/>
                <a:chExt cx="142876" cy="1643074"/>
              </a:xfrm>
            </p:grpSpPr>
            <p:cxnSp>
              <p:nvCxnSpPr>
                <p:cNvPr id="6175" name="Прямая со стрелкой 174">
                  <a:extLst>
                    <a:ext uri="{FF2B5EF4-FFF2-40B4-BE49-F238E27FC236}">
                      <a16:creationId xmlns:a16="http://schemas.microsoft.com/office/drawing/2014/main" id="{3DA33925-F59F-4FA2-82BC-6D92D7088CB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464315" y="2107397"/>
                  <a:ext cx="1643074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176" name="Прямая соединительная линия 175">
                  <a:extLst>
                    <a:ext uri="{FF2B5EF4-FFF2-40B4-BE49-F238E27FC236}">
                      <a16:creationId xmlns:a16="http://schemas.microsoft.com/office/drawing/2014/main" id="{A97FE085-5B01-4DEB-960C-66FBB179589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214414" y="1785926"/>
                  <a:ext cx="142876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6166" name="Группа 22">
                <a:extLst>
                  <a:ext uri="{FF2B5EF4-FFF2-40B4-BE49-F238E27FC236}">
                    <a16:creationId xmlns:a16="http://schemas.microsoft.com/office/drawing/2014/main" id="{033C5AB3-B503-40B0-A9D4-33D1B3CAF2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0034" y="1142984"/>
                <a:ext cx="1741666" cy="1440902"/>
                <a:chOff x="500034" y="1142984"/>
                <a:chExt cx="1741666" cy="1440902"/>
              </a:xfrm>
            </p:grpSpPr>
            <p:grpSp>
              <p:nvGrpSpPr>
                <p:cNvPr id="6167" name="Группа 13">
                  <a:extLst>
                    <a:ext uri="{FF2B5EF4-FFF2-40B4-BE49-F238E27FC236}">
                      <a16:creationId xmlns:a16="http://schemas.microsoft.com/office/drawing/2014/main" id="{190672EC-5C3F-428B-A2C5-335B3F0769A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1250133" y="1321579"/>
                  <a:ext cx="142876" cy="1643074"/>
                  <a:chOff x="1214414" y="1286654"/>
                  <a:chExt cx="142876" cy="1643074"/>
                </a:xfrm>
              </p:grpSpPr>
              <p:cxnSp>
                <p:nvCxnSpPr>
                  <p:cNvPr id="6173" name="Прямая со стрелкой 172">
                    <a:extLst>
                      <a:ext uri="{FF2B5EF4-FFF2-40B4-BE49-F238E27FC236}">
                        <a16:creationId xmlns:a16="http://schemas.microsoft.com/office/drawing/2014/main" id="{6AE927BC-3103-40C8-A05E-19394C2696A2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4315" y="2107397"/>
                    <a:ext cx="1643074" cy="1588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6174" name="Прямая соединительная линия 173">
                    <a:extLst>
                      <a:ext uri="{FF2B5EF4-FFF2-40B4-BE49-F238E27FC236}">
                        <a16:creationId xmlns:a16="http://schemas.microsoft.com/office/drawing/2014/main" id="{090955E6-8917-4CF5-B1BA-9E20DC63644F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214414" y="1785926"/>
                    <a:ext cx="142876" cy="1588"/>
                  </a:xfrm>
                  <a:prstGeom prst="line">
                    <a:avLst/>
                  </a:prstGeom>
                  <a:noFill/>
                  <a:ln w="25400" algn="ctr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6168" name="Прямоугольник 167">
                  <a:extLst>
                    <a:ext uri="{FF2B5EF4-FFF2-40B4-BE49-F238E27FC236}">
                      <a16:creationId xmlns:a16="http://schemas.microsoft.com/office/drawing/2014/main" id="{C16F7CCE-135C-419F-B5F1-5FBE7A373E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2946" y="1630908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69" name="Прямоугольник 168">
                  <a:extLst>
                    <a:ext uri="{FF2B5EF4-FFF2-40B4-BE49-F238E27FC236}">
                      <a16:creationId xmlns:a16="http://schemas.microsoft.com/office/drawing/2014/main" id="{DCAE4F5C-5A46-494E-81D8-B829DB837A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0166" y="221455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1</a:t>
                  </a:r>
                  <a:endParaRPr lang="ru-RU" altLang="ru-RU"/>
                </a:p>
              </p:txBody>
            </p:sp>
            <p:sp>
              <p:nvSpPr>
                <p:cNvPr id="6170" name="Прямоугольник 169">
                  <a:extLst>
                    <a:ext uri="{FF2B5EF4-FFF2-40B4-BE49-F238E27FC236}">
                      <a16:creationId xmlns:a16="http://schemas.microsoft.com/office/drawing/2014/main" id="{3A213D91-C9B0-4A2C-BD6F-69365A6D6B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00100" y="2143116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0</a:t>
                  </a:r>
                  <a:endParaRPr lang="ru-RU" altLang="ru-RU"/>
                </a:p>
              </p:txBody>
            </p:sp>
            <p:sp>
              <p:nvSpPr>
                <p:cNvPr id="6171" name="Прямоугольник 170">
                  <a:extLst>
                    <a:ext uri="{FF2B5EF4-FFF2-40B4-BE49-F238E27FC236}">
                      <a16:creationId xmlns:a16="http://schemas.microsoft.com/office/drawing/2014/main" id="{E69E9DD3-2D36-4823-8992-A5F1BDD56B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8662" y="1142984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y</a:t>
                  </a:r>
                  <a:endParaRPr lang="ru-RU" altLang="ru-RU"/>
                </a:p>
              </p:txBody>
            </p:sp>
            <p:sp>
              <p:nvSpPr>
                <p:cNvPr id="6172" name="Прямоугольник 171">
                  <a:extLst>
                    <a:ext uri="{FF2B5EF4-FFF2-40B4-BE49-F238E27FC236}">
                      <a16:creationId xmlns:a16="http://schemas.microsoft.com/office/drawing/2014/main" id="{D0237B2A-8145-4716-8FFA-ADD85EDD1C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8794" y="2202412"/>
                  <a:ext cx="31290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="1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ru-RU"/>
                    <a:t>x</a:t>
                  </a:r>
                  <a:endParaRPr lang="ru-RU" altLang="ru-RU"/>
                </a:p>
              </p:txBody>
            </p:sp>
          </p:grpSp>
        </p:grpSp>
        <p:sp>
          <p:nvSpPr>
            <p:cNvPr id="6164" name="Прямоугольник 163">
              <a:extLst>
                <a:ext uri="{FF2B5EF4-FFF2-40B4-BE49-F238E27FC236}">
                  <a16:creationId xmlns:a16="http://schemas.microsoft.com/office/drawing/2014/main" id="{EDA12547-7AD0-438B-887C-0060EB42C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596" y="1285860"/>
              <a:ext cx="37702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>
                  <a:solidFill>
                    <a:srgbClr val="FF0000"/>
                  </a:solidFill>
                </a:rPr>
                <a:t>з</a:t>
              </a:r>
              <a:r>
                <a:rPr lang="en-US" altLang="ru-RU">
                  <a:solidFill>
                    <a:srgbClr val="FF0000"/>
                  </a:solidFill>
                </a:rPr>
                <a:t>)</a:t>
              </a:r>
              <a:endParaRPr lang="ru-RU" altLang="ru-RU">
                <a:solidFill>
                  <a:srgbClr val="FF0000"/>
                </a:solidFill>
              </a:endParaRPr>
            </a:p>
          </p:txBody>
        </p:sp>
      </p:grpSp>
      <p:sp>
        <p:nvSpPr>
          <p:cNvPr id="6156" name="Полилиния 176">
            <a:extLst>
              <a:ext uri="{FF2B5EF4-FFF2-40B4-BE49-F238E27FC236}">
                <a16:creationId xmlns:a16="http://schemas.microsoft.com/office/drawing/2014/main" id="{233E815B-D19E-4C72-A172-3912AC8DA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663" y="1643063"/>
            <a:ext cx="1136650" cy="928687"/>
          </a:xfrm>
          <a:custGeom>
            <a:avLst/>
            <a:gdLst>
              <a:gd name="T0" fmla="*/ 0 w 1136650"/>
              <a:gd name="T1" fmla="*/ 928687 h 928158"/>
              <a:gd name="T2" fmla="*/ 282575 w 1136650"/>
              <a:gd name="T3" fmla="*/ 220258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0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7" name="Полилиния 177">
            <a:extLst>
              <a:ext uri="{FF2B5EF4-FFF2-40B4-BE49-F238E27FC236}">
                <a16:creationId xmlns:a16="http://schemas.microsoft.com/office/drawing/2014/main" id="{6A7ADF1C-9464-4E1F-8B4A-E6605D3785F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078413" y="1643063"/>
            <a:ext cx="1136650" cy="928687"/>
          </a:xfrm>
          <a:custGeom>
            <a:avLst/>
            <a:gdLst>
              <a:gd name="T0" fmla="*/ 0 w 1136650"/>
              <a:gd name="T1" fmla="*/ 928687 h 928158"/>
              <a:gd name="T2" fmla="*/ 282575 w 1136650"/>
              <a:gd name="T3" fmla="*/ 220258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0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8" name="Полилиния 178">
            <a:extLst>
              <a:ext uri="{FF2B5EF4-FFF2-40B4-BE49-F238E27FC236}">
                <a16:creationId xmlns:a16="http://schemas.microsoft.com/office/drawing/2014/main" id="{F132439F-E6F6-43CD-BC36-ABC812A2392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650038" y="1643063"/>
            <a:ext cx="1136650" cy="928687"/>
          </a:xfrm>
          <a:custGeom>
            <a:avLst/>
            <a:gdLst>
              <a:gd name="T0" fmla="*/ 0 w 1136650"/>
              <a:gd name="T1" fmla="*/ 928687 h 928158"/>
              <a:gd name="T2" fmla="*/ 282575 w 1136650"/>
              <a:gd name="T3" fmla="*/ 220258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0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59" name="Полилиния 179">
            <a:extLst>
              <a:ext uri="{FF2B5EF4-FFF2-40B4-BE49-F238E27FC236}">
                <a16:creationId xmlns:a16="http://schemas.microsoft.com/office/drawing/2014/main" id="{BA820382-D78D-4FA0-AC98-264B0A49D51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143000" y="4143375"/>
            <a:ext cx="1136650" cy="928688"/>
          </a:xfrm>
          <a:custGeom>
            <a:avLst/>
            <a:gdLst>
              <a:gd name="T0" fmla="*/ 0 w 1136650"/>
              <a:gd name="T1" fmla="*/ 928688 h 928158"/>
              <a:gd name="T2" fmla="*/ 282575 w 1136650"/>
              <a:gd name="T3" fmla="*/ 220259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1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0" name="Полилиния 180">
            <a:extLst>
              <a:ext uri="{FF2B5EF4-FFF2-40B4-BE49-F238E27FC236}">
                <a16:creationId xmlns:a16="http://schemas.microsoft.com/office/drawing/2014/main" id="{2596A1C1-5C80-43C3-A2BA-D5FFB9C9505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435225" y="4143375"/>
            <a:ext cx="1136650" cy="928688"/>
          </a:xfrm>
          <a:custGeom>
            <a:avLst/>
            <a:gdLst>
              <a:gd name="T0" fmla="*/ 0 w 1136650"/>
              <a:gd name="T1" fmla="*/ 928688 h 928158"/>
              <a:gd name="T2" fmla="*/ 282575 w 1136650"/>
              <a:gd name="T3" fmla="*/ 220259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1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1" name="Полилиния 182">
            <a:extLst>
              <a:ext uri="{FF2B5EF4-FFF2-40B4-BE49-F238E27FC236}">
                <a16:creationId xmlns:a16="http://schemas.microsoft.com/office/drawing/2014/main" id="{E9B20331-0F7C-4584-8AC5-F4CD45CAA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5000625"/>
            <a:ext cx="1136650" cy="928688"/>
          </a:xfrm>
          <a:custGeom>
            <a:avLst/>
            <a:gdLst>
              <a:gd name="T0" fmla="*/ 0 w 1136650"/>
              <a:gd name="T1" fmla="*/ 928688 h 928158"/>
              <a:gd name="T2" fmla="*/ 282575 w 1136650"/>
              <a:gd name="T3" fmla="*/ 220259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1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62" name="Полилиния 183">
            <a:extLst>
              <a:ext uri="{FF2B5EF4-FFF2-40B4-BE49-F238E27FC236}">
                <a16:creationId xmlns:a16="http://schemas.microsoft.com/office/drawing/2014/main" id="{9F808B25-8DA1-43B7-B220-3A99DABDE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4413" y="5000625"/>
            <a:ext cx="1136650" cy="928688"/>
          </a:xfrm>
          <a:custGeom>
            <a:avLst/>
            <a:gdLst>
              <a:gd name="T0" fmla="*/ 0 w 1136650"/>
              <a:gd name="T1" fmla="*/ 928688 h 928158"/>
              <a:gd name="T2" fmla="*/ 282575 w 1136650"/>
              <a:gd name="T3" fmla="*/ 220259 h 928158"/>
              <a:gd name="T4" fmla="*/ 561975 w 1136650"/>
              <a:gd name="T5" fmla="*/ 1059 h 928158"/>
              <a:gd name="T6" fmla="*/ 847725 w 1136650"/>
              <a:gd name="T7" fmla="*/ 213905 h 928158"/>
              <a:gd name="T8" fmla="*/ 1136650 w 1136650"/>
              <a:gd name="T9" fmla="*/ 925511 h 928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6650"/>
              <a:gd name="T16" fmla="*/ 0 h 928158"/>
              <a:gd name="T17" fmla="*/ 1136650 w 1136650"/>
              <a:gd name="T18" fmla="*/ 928158 h 928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6650" h="928158">
                <a:moveTo>
                  <a:pt x="0" y="928158"/>
                </a:moveTo>
                <a:cubicBezTo>
                  <a:pt x="94456" y="651404"/>
                  <a:pt x="188913" y="374650"/>
                  <a:pt x="282575" y="220133"/>
                </a:cubicBezTo>
                <a:cubicBezTo>
                  <a:pt x="376237" y="65616"/>
                  <a:pt x="467783" y="2116"/>
                  <a:pt x="561975" y="1058"/>
                </a:cubicBezTo>
                <a:cubicBezTo>
                  <a:pt x="656167" y="0"/>
                  <a:pt x="751946" y="59796"/>
                  <a:pt x="847725" y="213783"/>
                </a:cubicBezTo>
                <a:cubicBezTo>
                  <a:pt x="943504" y="367771"/>
                  <a:pt x="1136650" y="924983"/>
                  <a:pt x="1136650" y="924983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0447236E-96F4-4B3E-9411-60A888EEE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ПОСТРОЕНИЕ ПАРАБОЛЫ </a:t>
            </a:r>
          </a:p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ПО 5 ТОЧКАМ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72E3FCC6-7A4A-4544-8E3D-80ED8A5E9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1785938"/>
            <a:ext cx="47148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- ВЕРШИНА ПАРАБОЛЫ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8E24C124-2BED-4D68-A91C-66854F857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546350"/>
            <a:ext cx="8786813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- ТОЧКИ ПЕРЕСЕЧЕНИЯ ГРАФИКА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3678ECAE-1FD9-412D-B06E-6B51F7AD0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3214688"/>
            <a:ext cx="8786813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а) с осью Ох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EE208EDA-E5E0-43FF-BF84-5D8C5E1A8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3954463"/>
            <a:ext cx="8786813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б) с осью О</a:t>
            </a:r>
            <a:r>
              <a:rPr lang="en-US" altLang="ru-RU" sz="3000" b="0">
                <a:solidFill>
                  <a:schemeClr val="tx2"/>
                </a:solidFill>
              </a:rPr>
              <a:t>y</a:t>
            </a:r>
            <a:endParaRPr lang="ru-RU" altLang="ru-RU" sz="3000" b="0">
              <a:solidFill>
                <a:schemeClr val="tx2"/>
              </a:solidFill>
            </a:endParaRP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FE50B9D8-CC02-4A03-B224-3811D834A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4832350"/>
            <a:ext cx="8786813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- ТОЧКА, СИММЕТРИЧНАЯ ТОЧКЕ ПЕРЕСЕЧЕНИЯ ГРАФИКА С ОСЬЮ О</a:t>
            </a:r>
            <a:r>
              <a:rPr lang="en-US" altLang="ru-RU" sz="3000" b="0">
                <a:solidFill>
                  <a:schemeClr val="tx2"/>
                </a:solidFill>
              </a:rPr>
              <a:t>y</a:t>
            </a:r>
            <a:r>
              <a:rPr lang="ru-RU" altLang="ru-RU" sz="3000" b="0">
                <a:solidFill>
                  <a:schemeClr val="tx2"/>
                </a:solidFill>
              </a:rPr>
              <a:t>, ОТНОСИТЕЛЬНО ОСИ СИММЕТРИИ ПАРАБОЛЫ</a:t>
            </a:r>
          </a:p>
        </p:txBody>
      </p:sp>
      <p:sp>
        <p:nvSpPr>
          <p:cNvPr id="7176" name="Rectangle 11">
            <a:extLst>
              <a:ext uri="{FF2B5EF4-FFF2-40B4-BE49-F238E27FC236}">
                <a16:creationId xmlns:a16="http://schemas.microsoft.com/office/drawing/2014/main" id="{748ABFB9-375C-4757-B5BE-BF2B38819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7" name="Rectangle 12">
            <a:extLst>
              <a:ext uri="{FF2B5EF4-FFF2-40B4-BE49-F238E27FC236}">
                <a16:creationId xmlns:a16="http://schemas.microsoft.com/office/drawing/2014/main" id="{E8F34E24-6CD2-4B9E-BC4B-0B9C740B1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7178" name="Rectangle 14">
            <a:extLst>
              <a:ext uri="{FF2B5EF4-FFF2-40B4-BE49-F238E27FC236}">
                <a16:creationId xmlns:a16="http://schemas.microsoft.com/office/drawing/2014/main" id="{A81E7237-DDF0-4C53-A8A0-8AD4A18AA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93197" name="Picture 13">
            <a:extLst>
              <a:ext uri="{FF2B5EF4-FFF2-40B4-BE49-F238E27FC236}">
                <a16:creationId xmlns:a16="http://schemas.microsoft.com/office/drawing/2014/main" id="{300DB169-6031-4FDC-8157-DB6BAF7E1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500188"/>
            <a:ext cx="43338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15">
            <a:extLst>
              <a:ext uri="{FF2B5EF4-FFF2-40B4-BE49-F238E27FC236}">
                <a16:creationId xmlns:a16="http://schemas.microsoft.com/office/drawing/2014/main" id="{BBD7358A-453C-4A22-96D0-8B2E46DFD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5732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D8118BD-DD37-49C6-912F-50169D3DB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563" y="3244850"/>
            <a:ext cx="12858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(</a:t>
            </a:r>
            <a:r>
              <a:rPr lang="en-US" altLang="ru-RU" sz="3000" b="0">
                <a:solidFill>
                  <a:schemeClr val="tx2"/>
                </a:solidFill>
              </a:rPr>
              <a:t>y = 0)</a:t>
            </a:r>
            <a:endParaRPr lang="ru-RU" altLang="ru-RU" sz="300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1CC697A-9F9C-48E2-9457-F4D1F6452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7563" y="3929063"/>
            <a:ext cx="12858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b="0">
                <a:solidFill>
                  <a:schemeClr val="tx2"/>
                </a:solidFill>
              </a:rPr>
              <a:t>(</a:t>
            </a:r>
            <a:r>
              <a:rPr lang="en-US" altLang="ru-RU" sz="3000" b="0">
                <a:solidFill>
                  <a:schemeClr val="tx2"/>
                </a:solidFill>
              </a:rPr>
              <a:t>x = 0)</a:t>
            </a:r>
            <a:endParaRPr lang="ru-RU" altLang="ru-RU" sz="30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8E32E061-2AE3-4E74-A88A-1AC3ABC90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ПОСТРОЕНИЕ ПАРАБОЛЫ </a:t>
            </a:r>
          </a:p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ПО 5 ТОЧКАМ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cxnSp>
        <p:nvCxnSpPr>
          <p:cNvPr id="8195" name="Прямая соединительная линия 19">
            <a:extLst>
              <a:ext uri="{FF2B5EF4-FFF2-40B4-BE49-F238E27FC236}">
                <a16:creationId xmlns:a16="http://schemas.microsoft.com/office/drawing/2014/main" id="{13D645AB-3569-4ADB-B86F-0D7B3BBB7EB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072857" y="3928269"/>
            <a:ext cx="285750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196" name="Группа 43">
            <a:extLst>
              <a:ext uri="{FF2B5EF4-FFF2-40B4-BE49-F238E27FC236}">
                <a16:creationId xmlns:a16="http://schemas.microsoft.com/office/drawing/2014/main" id="{481FE50F-AFE4-43BE-AE03-8B681D4A3023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1357313"/>
            <a:ext cx="6851650" cy="5073650"/>
            <a:chOff x="2071670" y="1357298"/>
            <a:chExt cx="6852236" cy="5072892"/>
          </a:xfrm>
        </p:grpSpPr>
        <p:grpSp>
          <p:nvGrpSpPr>
            <p:cNvPr id="8207" name="Группа 16">
              <a:extLst>
                <a:ext uri="{FF2B5EF4-FFF2-40B4-BE49-F238E27FC236}">
                  <a16:creationId xmlns:a16="http://schemas.microsoft.com/office/drawing/2014/main" id="{D0AE002B-5115-4CC3-8207-9F561E1DE2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124" y="1500968"/>
              <a:ext cx="285752" cy="4929222"/>
              <a:chOff x="4429124" y="1500968"/>
              <a:chExt cx="285752" cy="4929222"/>
            </a:xfrm>
          </p:grpSpPr>
          <p:cxnSp>
            <p:nvCxnSpPr>
              <p:cNvPr id="8214" name="Прямая со стрелкой 11">
                <a:extLst>
                  <a:ext uri="{FF2B5EF4-FFF2-40B4-BE49-F238E27FC236}">
                    <a16:creationId xmlns:a16="http://schemas.microsoft.com/office/drawing/2014/main" id="{EEFA904D-BFEA-4A5C-88E4-0C9F9E40FF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107389" y="3964785"/>
                <a:ext cx="4929222" cy="1588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215" name="Прямая соединительная линия 13">
                <a:extLst>
                  <a:ext uri="{FF2B5EF4-FFF2-40B4-BE49-F238E27FC236}">
                    <a16:creationId xmlns:a16="http://schemas.microsoft.com/office/drawing/2014/main" id="{BAC335EB-D88E-4F07-95B1-3EAA57204D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4429124" y="3286124"/>
                <a:ext cx="285752" cy="1588"/>
              </a:xfrm>
              <a:prstGeom prst="lin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8208" name="Прямоугольник 14">
              <a:extLst>
                <a:ext uri="{FF2B5EF4-FFF2-40B4-BE49-F238E27FC236}">
                  <a16:creationId xmlns:a16="http://schemas.microsoft.com/office/drawing/2014/main" id="{70BE8DA5-4B11-4E04-8DBB-4AEA54345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528" y="4071942"/>
              <a:ext cx="35137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600" b="0">
                  <a:solidFill>
                    <a:schemeClr val="tx2"/>
                  </a:solidFill>
                </a:rPr>
                <a:t>х</a:t>
              </a:r>
              <a:endParaRPr lang="ru-RU" altLang="ru-RU" sz="2600"/>
            </a:p>
          </p:txBody>
        </p:sp>
        <p:sp>
          <p:nvSpPr>
            <p:cNvPr id="8209" name="Прямоугольник 15">
              <a:extLst>
                <a:ext uri="{FF2B5EF4-FFF2-40B4-BE49-F238E27FC236}">
                  <a16:creationId xmlns:a16="http://schemas.microsoft.com/office/drawing/2014/main" id="{F3089D33-04FF-41C4-BD3C-F7A6DBC07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1934" y="1357298"/>
              <a:ext cx="35137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600" b="0">
                  <a:solidFill>
                    <a:schemeClr val="tx2"/>
                  </a:solidFill>
                </a:rPr>
                <a:t>y</a:t>
              </a:r>
              <a:endParaRPr lang="ru-RU" altLang="ru-RU" sz="2600"/>
            </a:p>
          </p:txBody>
        </p:sp>
        <p:cxnSp>
          <p:nvCxnSpPr>
            <p:cNvPr id="8210" name="Прямая со стрелкой 18">
              <a:extLst>
                <a:ext uri="{FF2B5EF4-FFF2-40B4-BE49-F238E27FC236}">
                  <a16:creationId xmlns:a16="http://schemas.microsoft.com/office/drawing/2014/main" id="{30DB21CB-F875-49CB-A439-87F2ED3A7A9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71670" y="3928272"/>
              <a:ext cx="6715172" cy="794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11" name="Прямоугольник 23">
              <a:extLst>
                <a:ext uri="{FF2B5EF4-FFF2-40B4-BE49-F238E27FC236}">
                  <a16:creationId xmlns:a16="http://schemas.microsoft.com/office/drawing/2014/main" id="{74D0A57D-6735-4F87-9DF0-4C8F1F9AB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1934" y="3071810"/>
              <a:ext cx="37061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600"/>
                <a:t>1</a:t>
              </a:r>
            </a:p>
          </p:txBody>
        </p:sp>
        <p:sp>
          <p:nvSpPr>
            <p:cNvPr id="8212" name="Прямоугольник 24">
              <a:extLst>
                <a:ext uri="{FF2B5EF4-FFF2-40B4-BE49-F238E27FC236}">
                  <a16:creationId xmlns:a16="http://schemas.microsoft.com/office/drawing/2014/main" id="{19E6FFCB-8A36-42D8-B546-161F108DB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642" y="4008127"/>
              <a:ext cx="37061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600"/>
                <a:t>1</a:t>
              </a:r>
            </a:p>
          </p:txBody>
        </p:sp>
        <p:sp>
          <p:nvSpPr>
            <p:cNvPr id="8213" name="Прямоугольник 25">
              <a:extLst>
                <a:ext uri="{FF2B5EF4-FFF2-40B4-BE49-F238E27FC236}">
                  <a16:creationId xmlns:a16="http://schemas.microsoft.com/office/drawing/2014/main" id="{112BD33E-B81C-47AF-9F96-2DD1FB928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2" y="4008127"/>
              <a:ext cx="37061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600"/>
                <a:t>0</a:t>
              </a:r>
            </a:p>
          </p:txBody>
        </p:sp>
      </p:grpSp>
      <p:grpSp>
        <p:nvGrpSpPr>
          <p:cNvPr id="4" name="Группа 42">
            <a:extLst>
              <a:ext uri="{FF2B5EF4-FFF2-40B4-BE49-F238E27FC236}">
                <a16:creationId xmlns:a16="http://schemas.microsoft.com/office/drawing/2014/main" id="{215D484A-9D8B-44A3-A3CF-55318A53902E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1858963"/>
            <a:ext cx="3286125" cy="3000375"/>
            <a:chOff x="4572000" y="1858952"/>
            <a:chExt cx="3286148" cy="2999602"/>
          </a:xfrm>
        </p:grpSpPr>
        <p:cxnSp>
          <p:nvCxnSpPr>
            <p:cNvPr id="8205" name="Прямая соединительная линия 27">
              <a:extLst>
                <a:ext uri="{FF2B5EF4-FFF2-40B4-BE49-F238E27FC236}">
                  <a16:creationId xmlns:a16="http://schemas.microsoft.com/office/drawing/2014/main" id="{40DD8246-3731-4E21-B000-3610924050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4715273" y="3357959"/>
              <a:ext cx="299960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06" name="Прямая соединительная линия 30">
              <a:extLst>
                <a:ext uri="{FF2B5EF4-FFF2-40B4-BE49-F238E27FC236}">
                  <a16:creationId xmlns:a16="http://schemas.microsoft.com/office/drawing/2014/main" id="{3939397C-7799-4655-84D1-1BF3F20C35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2000" y="2143116"/>
              <a:ext cx="328614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5" name="Полилиния 34">
            <a:extLst>
              <a:ext uri="{FF2B5EF4-FFF2-40B4-BE49-F238E27FC236}">
                <a16:creationId xmlns:a16="http://schemas.microsoft.com/office/drawing/2014/main" id="{571C3CB8-6E3A-48B2-B055-F74E1589E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1785938"/>
            <a:ext cx="3543300" cy="2590800"/>
          </a:xfrm>
          <a:custGeom>
            <a:avLst/>
            <a:gdLst>
              <a:gd name="T0" fmla="*/ 3543300 w 3543300"/>
              <a:gd name="T1" fmla="*/ 0 h 2590800"/>
              <a:gd name="T2" fmla="*/ 2628900 w 3543300"/>
              <a:gd name="T3" fmla="*/ 1943100 h 2590800"/>
              <a:gd name="T4" fmla="*/ 1771650 w 3543300"/>
              <a:gd name="T5" fmla="*/ 2590800 h 2590800"/>
              <a:gd name="T6" fmla="*/ 914400 w 3543300"/>
              <a:gd name="T7" fmla="*/ 1943100 h 2590800"/>
              <a:gd name="T8" fmla="*/ 0 w 3543300"/>
              <a:gd name="T9" fmla="*/ 0 h 2590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43300"/>
              <a:gd name="T16" fmla="*/ 0 h 2590800"/>
              <a:gd name="T17" fmla="*/ 3543300 w 3543300"/>
              <a:gd name="T18" fmla="*/ 2590800 h 2590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43300" h="2590800">
                <a:moveTo>
                  <a:pt x="3543300" y="0"/>
                </a:moveTo>
                <a:cubicBezTo>
                  <a:pt x="3233737" y="755650"/>
                  <a:pt x="2924175" y="1511300"/>
                  <a:pt x="2628900" y="1943100"/>
                </a:cubicBezTo>
                <a:cubicBezTo>
                  <a:pt x="2333625" y="2374900"/>
                  <a:pt x="2057400" y="2590800"/>
                  <a:pt x="1771650" y="2590800"/>
                </a:cubicBezTo>
                <a:cubicBezTo>
                  <a:pt x="1485900" y="2590800"/>
                  <a:pt x="1209675" y="2374900"/>
                  <a:pt x="914400" y="1943100"/>
                </a:cubicBezTo>
                <a:cubicBezTo>
                  <a:pt x="619125" y="1511300"/>
                  <a:pt x="309562" y="755650"/>
                  <a:pt x="0" y="0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3AE59386-878C-4B12-A407-387D365D0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2071688"/>
            <a:ext cx="142875" cy="1428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84F25E26-D722-4E70-9613-C75EC8ECA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3625" y="4286250"/>
            <a:ext cx="142875" cy="1428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DB0D4E46-0471-4F53-B1E8-5E65955F9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0650" y="2071688"/>
            <a:ext cx="142875" cy="142875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5" name="Группа 44">
            <a:extLst>
              <a:ext uri="{FF2B5EF4-FFF2-40B4-BE49-F238E27FC236}">
                <a16:creationId xmlns:a16="http://schemas.microsoft.com/office/drawing/2014/main" id="{D039ACFD-9A84-4307-B250-0BF7D245E4CA}"/>
              </a:ext>
            </a:extLst>
          </p:cNvPr>
          <p:cNvGrpSpPr>
            <a:grpSpLocks/>
          </p:cNvGrpSpPr>
          <p:nvPr/>
        </p:nvGrpSpPr>
        <p:grpSpPr bwMode="auto">
          <a:xfrm>
            <a:off x="5429250" y="3857625"/>
            <a:ext cx="1571625" cy="142875"/>
            <a:chOff x="5429256" y="3857628"/>
            <a:chExt cx="1571636" cy="142876"/>
          </a:xfrm>
        </p:grpSpPr>
        <p:sp>
          <p:nvSpPr>
            <p:cNvPr id="8203" name="Овал 39">
              <a:extLst>
                <a:ext uri="{FF2B5EF4-FFF2-40B4-BE49-F238E27FC236}">
                  <a16:creationId xmlns:a16="http://schemas.microsoft.com/office/drawing/2014/main" id="{BA987FC7-2C67-48EC-A41D-7B618C138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8016" y="3857628"/>
              <a:ext cx="142876" cy="142876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204" name="Овал 41">
              <a:extLst>
                <a:ext uri="{FF2B5EF4-FFF2-40B4-BE49-F238E27FC236}">
                  <a16:creationId xmlns:a16="http://schemas.microsoft.com/office/drawing/2014/main" id="{0A7F7275-4C29-4628-8663-DEFA4E571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9256" y="3857628"/>
              <a:ext cx="142876" cy="142876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 animBg="1"/>
      <p:bldP spid="39" grpId="0" animBg="1"/>
      <p:bldP spid="39" grpId="1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id="{8A172146-6840-4F3F-99A4-FAA254507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88913"/>
            <a:ext cx="82184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0">
                <a:solidFill>
                  <a:srgbClr val="FF0000"/>
                </a:solidFill>
              </a:rPr>
              <a:t>ИСПОЛЬЗОВАНИЕ ПАРАЛЛЕЛЬНЫХ ПЕРЕНОСОВ ДЛЯ ПОСТРОЕНИЯ ПАРАБОЛЫ</a:t>
            </a:r>
          </a:p>
        </p:txBody>
      </p:sp>
      <p:sp>
        <p:nvSpPr>
          <p:cNvPr id="35" name="Полилиния 34">
            <a:extLst>
              <a:ext uri="{FF2B5EF4-FFF2-40B4-BE49-F238E27FC236}">
                <a16:creationId xmlns:a16="http://schemas.microsoft.com/office/drawing/2014/main" id="{1A0B01E8-E3BC-45CB-91F3-9FE66A858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638" y="1338263"/>
            <a:ext cx="3543300" cy="2590800"/>
          </a:xfrm>
          <a:custGeom>
            <a:avLst/>
            <a:gdLst>
              <a:gd name="T0" fmla="*/ 3543300 w 3543300"/>
              <a:gd name="T1" fmla="*/ 0 h 2590800"/>
              <a:gd name="T2" fmla="*/ 2628900 w 3543300"/>
              <a:gd name="T3" fmla="*/ 1943100 h 2590800"/>
              <a:gd name="T4" fmla="*/ 1771650 w 3543300"/>
              <a:gd name="T5" fmla="*/ 2590800 h 2590800"/>
              <a:gd name="T6" fmla="*/ 914400 w 3543300"/>
              <a:gd name="T7" fmla="*/ 1943100 h 2590800"/>
              <a:gd name="T8" fmla="*/ 0 w 3543300"/>
              <a:gd name="T9" fmla="*/ 0 h 2590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43300"/>
              <a:gd name="T16" fmla="*/ 0 h 2590800"/>
              <a:gd name="T17" fmla="*/ 3543300 w 3543300"/>
              <a:gd name="T18" fmla="*/ 2590800 h 2590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43300" h="2590800">
                <a:moveTo>
                  <a:pt x="3543300" y="0"/>
                </a:moveTo>
                <a:cubicBezTo>
                  <a:pt x="3233737" y="755650"/>
                  <a:pt x="2924175" y="1511300"/>
                  <a:pt x="2628900" y="1943100"/>
                </a:cubicBezTo>
                <a:cubicBezTo>
                  <a:pt x="2333625" y="2374900"/>
                  <a:pt x="2057400" y="2590800"/>
                  <a:pt x="1771650" y="2590800"/>
                </a:cubicBezTo>
                <a:cubicBezTo>
                  <a:pt x="1485900" y="2590800"/>
                  <a:pt x="1209675" y="2374900"/>
                  <a:pt x="914400" y="1943100"/>
                </a:cubicBezTo>
                <a:cubicBezTo>
                  <a:pt x="619125" y="1511300"/>
                  <a:pt x="309562" y="755650"/>
                  <a:pt x="0" y="0"/>
                </a:cubicBezTo>
              </a:path>
            </a:pathLst>
          </a:cu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7" name="Picture 50">
            <a:extLst>
              <a:ext uri="{FF2B5EF4-FFF2-40B4-BE49-F238E27FC236}">
                <a16:creationId xmlns:a16="http://schemas.microsoft.com/office/drawing/2014/main" id="{07CDAEB4-8ECA-4B7B-9C76-191B51AD3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428750"/>
            <a:ext cx="25431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2">
            <a:extLst>
              <a:ext uri="{FF2B5EF4-FFF2-40B4-BE49-F238E27FC236}">
                <a16:creationId xmlns:a16="http://schemas.microsoft.com/office/drawing/2014/main" id="{13A2BEB4-BEC9-43C7-AEE4-2C8DD7A38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24929" name="Picture 1">
            <a:extLst>
              <a:ext uri="{FF2B5EF4-FFF2-40B4-BE49-F238E27FC236}">
                <a16:creationId xmlns:a16="http://schemas.microsoft.com/office/drawing/2014/main" id="{2ABC1726-BC4A-43AD-8A75-963F325AB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" y="1857375"/>
            <a:ext cx="25812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3">
            <a:extLst>
              <a:ext uri="{FF2B5EF4-FFF2-40B4-BE49-F238E27FC236}">
                <a16:creationId xmlns:a16="http://schemas.microsoft.com/office/drawing/2014/main" id="{FA3E72EC-3E98-4E32-B0AA-0E9083F1B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9224" name="Rectangle 5">
            <a:extLst>
              <a:ext uri="{FF2B5EF4-FFF2-40B4-BE49-F238E27FC236}">
                <a16:creationId xmlns:a16="http://schemas.microsoft.com/office/drawing/2014/main" id="{EBB408EE-8DC8-4631-A8F0-CE76E757B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25" name="Rectangle 6">
            <a:extLst>
              <a:ext uri="{FF2B5EF4-FFF2-40B4-BE49-F238E27FC236}">
                <a16:creationId xmlns:a16="http://schemas.microsoft.com/office/drawing/2014/main" id="{0B445E18-0411-4289-A9EC-61479E400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9226" name="Rectangle 8">
            <a:extLst>
              <a:ext uri="{FF2B5EF4-FFF2-40B4-BE49-F238E27FC236}">
                <a16:creationId xmlns:a16="http://schemas.microsoft.com/office/drawing/2014/main" id="{A93E8033-CD86-42B2-B7B0-406D4101C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Группа 35">
            <a:extLst>
              <a:ext uri="{FF2B5EF4-FFF2-40B4-BE49-F238E27FC236}">
                <a16:creationId xmlns:a16="http://schemas.microsoft.com/office/drawing/2014/main" id="{44B184B4-576C-4581-976C-1270C93E7B16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1357313"/>
            <a:ext cx="6851650" cy="5073650"/>
            <a:chOff x="2071670" y="1357298"/>
            <a:chExt cx="6852236" cy="5072892"/>
          </a:xfrm>
        </p:grpSpPr>
        <p:cxnSp>
          <p:nvCxnSpPr>
            <p:cNvPr id="9229" name="Прямая соединительная линия 19">
              <a:extLst>
                <a:ext uri="{FF2B5EF4-FFF2-40B4-BE49-F238E27FC236}">
                  <a16:creationId xmlns:a16="http://schemas.microsoft.com/office/drawing/2014/main" id="{531C8ABB-CDD8-4215-BD68-22B9A335D2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072066" y="3928272"/>
              <a:ext cx="285752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9230" name="Группа 43">
              <a:extLst>
                <a:ext uri="{FF2B5EF4-FFF2-40B4-BE49-F238E27FC236}">
                  <a16:creationId xmlns:a16="http://schemas.microsoft.com/office/drawing/2014/main" id="{FDE0005D-9E8D-4F37-B695-2D3749C304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1670" y="1357298"/>
              <a:ext cx="6852236" cy="5072892"/>
              <a:chOff x="2071670" y="1357298"/>
              <a:chExt cx="6852236" cy="5072892"/>
            </a:xfrm>
          </p:grpSpPr>
          <p:grpSp>
            <p:nvGrpSpPr>
              <p:cNvPr id="9232" name="Группа 16">
                <a:extLst>
                  <a:ext uri="{FF2B5EF4-FFF2-40B4-BE49-F238E27FC236}">
                    <a16:creationId xmlns:a16="http://schemas.microsoft.com/office/drawing/2014/main" id="{FEFBE167-0C52-4F8D-89D3-4DCA1BA1BC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9124" y="1500968"/>
                <a:ext cx="285752" cy="4929222"/>
                <a:chOff x="4429124" y="1500968"/>
                <a:chExt cx="285752" cy="4929222"/>
              </a:xfrm>
            </p:grpSpPr>
            <p:cxnSp>
              <p:nvCxnSpPr>
                <p:cNvPr id="9239" name="Прямая со стрелкой 11">
                  <a:extLst>
                    <a:ext uri="{FF2B5EF4-FFF2-40B4-BE49-F238E27FC236}">
                      <a16:creationId xmlns:a16="http://schemas.microsoft.com/office/drawing/2014/main" id="{11A3A157-D9A5-46DE-99E7-C0735205510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rot="5400000" flipH="1" flipV="1">
                  <a:off x="2107389" y="3964785"/>
                  <a:ext cx="4929222" cy="1588"/>
                </a:xfrm>
                <a:prstGeom prst="straightConnector1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240" name="Прямая соединительная линия 13">
                  <a:extLst>
                    <a:ext uri="{FF2B5EF4-FFF2-40B4-BE49-F238E27FC236}">
                      <a16:creationId xmlns:a16="http://schemas.microsoft.com/office/drawing/2014/main" id="{DD953BE3-B43D-4EC4-8BB0-13C39770E8B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4429124" y="3286124"/>
                  <a:ext cx="285752" cy="1588"/>
                </a:xfrm>
                <a:prstGeom prst="line">
                  <a:avLst/>
                </a:prstGeom>
                <a:noFill/>
                <a:ln w="2540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9233" name="Прямоугольник 14">
                <a:extLst>
                  <a:ext uri="{FF2B5EF4-FFF2-40B4-BE49-F238E27FC236}">
                    <a16:creationId xmlns:a16="http://schemas.microsoft.com/office/drawing/2014/main" id="{23AC1E09-C56F-4F5D-A2F6-4FB94FB7A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72528" y="4071942"/>
                <a:ext cx="351378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600" b="0">
                    <a:solidFill>
                      <a:schemeClr val="tx2"/>
                    </a:solidFill>
                  </a:rPr>
                  <a:t>х</a:t>
                </a:r>
                <a:endParaRPr lang="ru-RU" altLang="ru-RU" sz="2600"/>
              </a:p>
            </p:txBody>
          </p:sp>
          <p:sp>
            <p:nvSpPr>
              <p:cNvPr id="9234" name="Прямоугольник 15">
                <a:extLst>
                  <a:ext uri="{FF2B5EF4-FFF2-40B4-BE49-F238E27FC236}">
                    <a16:creationId xmlns:a16="http://schemas.microsoft.com/office/drawing/2014/main" id="{8A0697DA-D392-4CE5-992C-D35178805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1934" y="1357298"/>
                <a:ext cx="351378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2600" b="0">
                    <a:solidFill>
                      <a:schemeClr val="tx2"/>
                    </a:solidFill>
                  </a:rPr>
                  <a:t>y</a:t>
                </a:r>
                <a:endParaRPr lang="ru-RU" altLang="ru-RU" sz="2600"/>
              </a:p>
            </p:txBody>
          </p:sp>
          <p:cxnSp>
            <p:nvCxnSpPr>
              <p:cNvPr id="9235" name="Прямая со стрелкой 18">
                <a:extLst>
                  <a:ext uri="{FF2B5EF4-FFF2-40B4-BE49-F238E27FC236}">
                    <a16:creationId xmlns:a16="http://schemas.microsoft.com/office/drawing/2014/main" id="{9189A363-8028-44FE-9846-B46EB9E436B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071670" y="3928272"/>
                <a:ext cx="6715172" cy="794"/>
              </a:xfrm>
              <a:prstGeom prst="straightConnector1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236" name="Прямоугольник 23">
                <a:extLst>
                  <a:ext uri="{FF2B5EF4-FFF2-40B4-BE49-F238E27FC236}">
                    <a16:creationId xmlns:a16="http://schemas.microsoft.com/office/drawing/2014/main" id="{6AB1DF8C-13BC-4617-B519-D501B9757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1934" y="3071810"/>
                <a:ext cx="370614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600"/>
                  <a:t>1</a:t>
                </a:r>
              </a:p>
            </p:txBody>
          </p:sp>
          <p:sp>
            <p:nvSpPr>
              <p:cNvPr id="9237" name="Прямоугольник 24">
                <a:extLst>
                  <a:ext uri="{FF2B5EF4-FFF2-40B4-BE49-F238E27FC236}">
                    <a16:creationId xmlns:a16="http://schemas.microsoft.com/office/drawing/2014/main" id="{5A2E2E54-E2EF-4888-9C39-3FBF61E58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642" y="4008127"/>
                <a:ext cx="370614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600"/>
                  <a:t>1</a:t>
                </a:r>
              </a:p>
            </p:txBody>
          </p:sp>
          <p:sp>
            <p:nvSpPr>
              <p:cNvPr id="9238" name="Прямоугольник 25">
                <a:extLst>
                  <a:ext uri="{FF2B5EF4-FFF2-40B4-BE49-F238E27FC236}">
                    <a16:creationId xmlns:a16="http://schemas.microsoft.com/office/drawing/2014/main" id="{778217FE-3F0D-408C-A355-3FF0DEBDC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3372" y="4008127"/>
                <a:ext cx="370614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600"/>
                  <a:t>0</a:t>
                </a:r>
              </a:p>
            </p:txBody>
          </p:sp>
        </p:grpSp>
        <p:pic>
          <p:nvPicPr>
            <p:cNvPr id="9231" name="Picture 7">
              <a:extLst>
                <a:ext uri="{FF2B5EF4-FFF2-40B4-BE49-F238E27FC236}">
                  <a16:creationId xmlns:a16="http://schemas.microsoft.com/office/drawing/2014/main" id="{AB7CCBDC-6E3A-47FA-8BA8-6FCCC3E113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3702" y="1500174"/>
              <a:ext cx="1152525" cy="44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28" name="Rectangle 9">
            <a:extLst>
              <a:ext uri="{FF2B5EF4-FFF2-40B4-BE49-F238E27FC236}">
                <a16:creationId xmlns:a16="http://schemas.microsoft.com/office/drawing/2014/main" id="{E20DC41A-7C69-4662-8181-BBE272AEE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14965 -2.96296E-6 " pathEditMode="relative" ptsTypes="AA">
                                      <p:cBhvr>
                                        <p:cTn id="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09 2.22222E-6 L -0.00156 2.22222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6545 0 " pathEditMode="relative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701 2.22222E-6 L -0.16701 -0.1574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701 -0.15695 L -0.16701 0.1474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5" grpId="2" animBg="1"/>
      <p:bldP spid="35" grpId="3" animBg="1"/>
      <p:bldP spid="35" grpId="4" animBg="1"/>
      <p:bldP spid="35" grpId="5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2B5BECA7-1BC4-4166-BD52-AFD1A9682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ПРОВЕРОЧНАЯ РАБОТА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sp>
        <p:nvSpPr>
          <p:cNvPr id="10243" name="Прямоугольник 32">
            <a:extLst>
              <a:ext uri="{FF2B5EF4-FFF2-40B4-BE49-F238E27FC236}">
                <a16:creationId xmlns:a16="http://schemas.microsoft.com/office/drawing/2014/main" id="{7986FB63-10FE-448B-8AF6-2DE409356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" y="1357313"/>
            <a:ext cx="19827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600" b="0"/>
              <a:t>I ВАРИАНТ</a:t>
            </a:r>
            <a:endParaRPr lang="ru-RU" altLang="ru-RU" sz="2600" b="0"/>
          </a:p>
        </p:txBody>
      </p:sp>
      <p:sp>
        <p:nvSpPr>
          <p:cNvPr id="10244" name="Прямоугольник 33">
            <a:extLst>
              <a:ext uri="{FF2B5EF4-FFF2-40B4-BE49-F238E27FC236}">
                <a16:creationId xmlns:a16="http://schemas.microsoft.com/office/drawing/2014/main" id="{3547F76B-1A8C-4443-BA0E-F17592100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1088" y="1357313"/>
            <a:ext cx="20288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600" b="0"/>
              <a:t>II ВАРИАНТ</a:t>
            </a:r>
            <a:endParaRPr lang="ru-RU" altLang="ru-RU" sz="2600" b="0"/>
          </a:p>
        </p:txBody>
      </p:sp>
      <p:sp>
        <p:nvSpPr>
          <p:cNvPr id="10245" name="Rectangle 76">
            <a:extLst>
              <a:ext uri="{FF2B5EF4-FFF2-40B4-BE49-F238E27FC236}">
                <a16:creationId xmlns:a16="http://schemas.microsoft.com/office/drawing/2014/main" id="{F84B5F65-90BF-44E1-991D-84B21E447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6" name="Rectangle 77">
            <a:extLst>
              <a:ext uri="{FF2B5EF4-FFF2-40B4-BE49-F238E27FC236}">
                <a16:creationId xmlns:a16="http://schemas.microsoft.com/office/drawing/2014/main" id="{5223226E-6E0A-4FB6-8290-F9F6FE6D1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10247" name="Rectangle 78">
            <a:extLst>
              <a:ext uri="{FF2B5EF4-FFF2-40B4-BE49-F238E27FC236}">
                <a16:creationId xmlns:a16="http://schemas.microsoft.com/office/drawing/2014/main" id="{8CC8A787-DB0D-4E46-BA0D-10389A98E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10248" name="Rectangle 81">
            <a:extLst>
              <a:ext uri="{FF2B5EF4-FFF2-40B4-BE49-F238E27FC236}">
                <a16:creationId xmlns:a16="http://schemas.microsoft.com/office/drawing/2014/main" id="{7E961520-1152-4B3C-BDBF-F3D9784D3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9" name="Rectangle 82">
            <a:extLst>
              <a:ext uri="{FF2B5EF4-FFF2-40B4-BE49-F238E27FC236}">
                <a16:creationId xmlns:a16="http://schemas.microsoft.com/office/drawing/2014/main" id="{595686C9-6982-46F3-AD03-E6CB773DE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pic>
        <p:nvPicPr>
          <p:cNvPr id="10250" name="Picture 84">
            <a:extLst>
              <a:ext uri="{FF2B5EF4-FFF2-40B4-BE49-F238E27FC236}">
                <a16:creationId xmlns:a16="http://schemas.microsoft.com/office/drawing/2014/main" id="{23CE8659-5A54-4EFD-B389-99CDDD75DB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786063"/>
            <a:ext cx="33528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83">
            <a:extLst>
              <a:ext uri="{FF2B5EF4-FFF2-40B4-BE49-F238E27FC236}">
                <a16:creationId xmlns:a16="http://schemas.microsoft.com/office/drawing/2014/main" id="{030816FC-B68A-43D0-9814-E80DBBDF9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4214813"/>
            <a:ext cx="41719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Rectangle 85">
            <a:extLst>
              <a:ext uri="{FF2B5EF4-FFF2-40B4-BE49-F238E27FC236}">
                <a16:creationId xmlns:a16="http://schemas.microsoft.com/office/drawing/2014/main" id="{B40AD8D3-69A1-40A9-B8E8-CF044313E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53" name="Rectangle 86">
            <a:extLst>
              <a:ext uri="{FF2B5EF4-FFF2-40B4-BE49-F238E27FC236}">
                <a16:creationId xmlns:a16="http://schemas.microsoft.com/office/drawing/2014/main" id="{E89CC4D7-B507-49A2-BB33-5BD73ABE4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sp>
        <p:nvSpPr>
          <p:cNvPr id="10254" name="Rectangle 87">
            <a:extLst>
              <a:ext uri="{FF2B5EF4-FFF2-40B4-BE49-F238E27FC236}">
                <a16:creationId xmlns:a16="http://schemas.microsoft.com/office/drawing/2014/main" id="{8EBD22F7-2046-4D36-8D47-4F0650B0C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85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pic>
        <p:nvPicPr>
          <p:cNvPr id="10255" name="Picture 89">
            <a:extLst>
              <a:ext uri="{FF2B5EF4-FFF2-40B4-BE49-F238E27FC236}">
                <a16:creationId xmlns:a16="http://schemas.microsoft.com/office/drawing/2014/main" id="{C72AE53F-9796-4461-B53D-E1A7B8A4B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2500313"/>
            <a:ext cx="34290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88">
            <a:extLst>
              <a:ext uri="{FF2B5EF4-FFF2-40B4-BE49-F238E27FC236}">
                <a16:creationId xmlns:a16="http://schemas.microsoft.com/office/drawing/2014/main" id="{1771EABC-013D-4ADF-8344-E72148AA0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650" y="4214813"/>
            <a:ext cx="470535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7" name="Rectangle 90">
            <a:extLst>
              <a:ext uri="{FF2B5EF4-FFF2-40B4-BE49-F238E27FC236}">
                <a16:creationId xmlns:a16="http://schemas.microsoft.com/office/drawing/2014/main" id="{6799BB01-AA8B-4B72-8366-54C285645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58" name="Rectangle 91">
            <a:extLst>
              <a:ext uri="{FF2B5EF4-FFF2-40B4-BE49-F238E27FC236}">
                <a16:creationId xmlns:a16="http://schemas.microsoft.com/office/drawing/2014/main" id="{0CC134AE-2FE6-40C4-8B33-FC5E1F6E2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0"/>
          </a:p>
        </p:txBody>
      </p:sp>
      <p:cxnSp>
        <p:nvCxnSpPr>
          <p:cNvPr id="10259" name="Прямая соединительная линия 54">
            <a:extLst>
              <a:ext uri="{FF2B5EF4-FFF2-40B4-BE49-F238E27FC236}">
                <a16:creationId xmlns:a16="http://schemas.microsoft.com/office/drawing/2014/main" id="{D7448119-C7A4-4E63-9BE1-C259D7F6DE6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036763" y="3535363"/>
            <a:ext cx="4643437" cy="1587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5C5F80DF-3BC2-4B8B-B9DF-99E835828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>
                <a:solidFill>
                  <a:srgbClr val="FF0000"/>
                </a:solidFill>
              </a:rPr>
              <a:t>ДОМАШНЕЕ ЗАДАНИЕ</a:t>
            </a:r>
            <a:endParaRPr lang="ru-RU" altLang="ru-RU" sz="3200" b="0">
              <a:solidFill>
                <a:srgbClr val="FF0000"/>
              </a:solidFill>
            </a:endParaRPr>
          </a:p>
        </p:txBody>
      </p:sp>
      <p:sp>
        <p:nvSpPr>
          <p:cNvPr id="11267" name="Rectangle 6">
            <a:extLst>
              <a:ext uri="{FF2B5EF4-FFF2-40B4-BE49-F238E27FC236}">
                <a16:creationId xmlns:a16="http://schemas.microsoft.com/office/drawing/2014/main" id="{1CBE6FBF-B399-4C3D-BA09-EAFFD42BE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313" y="1474788"/>
            <a:ext cx="3071812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>
                <a:solidFill>
                  <a:srgbClr val="FF0000"/>
                </a:solidFill>
              </a:rPr>
              <a:t>ПАРАБОЛА – 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887B56FE-DECD-4EC7-8CE0-15563C7D9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1000125"/>
            <a:ext cx="307181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/>
              <a:t>приближение,</a:t>
            </a:r>
          </a:p>
          <a:p>
            <a:pPr algn="ctr" eaLnBrk="1" hangingPunct="1"/>
            <a:r>
              <a:rPr lang="ru-RU" altLang="ru-RU" sz="3200" b="0"/>
              <a:t>сравнение,</a:t>
            </a:r>
          </a:p>
          <a:p>
            <a:pPr algn="ctr" eaLnBrk="1" hangingPunct="1"/>
            <a:r>
              <a:rPr lang="ru-RU" altLang="ru-RU" sz="3200" b="0" u="sng"/>
              <a:t>приложение</a:t>
            </a:r>
            <a:r>
              <a:rPr lang="ru-RU" altLang="ru-RU" sz="3200" b="0"/>
              <a:t> </a:t>
            </a:r>
          </a:p>
        </p:txBody>
      </p:sp>
      <p:sp>
        <p:nvSpPr>
          <p:cNvPr id="11269" name="Rectangle 6">
            <a:extLst>
              <a:ext uri="{FF2B5EF4-FFF2-40B4-BE49-F238E27FC236}">
                <a16:creationId xmlns:a16="http://schemas.microsoft.com/office/drawing/2014/main" id="{309344D5-8743-47F4-BF04-FEBFAEE2C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3260725"/>
            <a:ext cx="3071813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>
                <a:solidFill>
                  <a:srgbClr val="FF0000"/>
                </a:solidFill>
              </a:rPr>
              <a:t>ЭЛЛИПС – 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id="{A7F830F7-A473-4909-AE12-65D970AE0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0688" y="2786063"/>
            <a:ext cx="307181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/>
              <a:t>недостаток,</a:t>
            </a:r>
          </a:p>
          <a:p>
            <a:pPr algn="ctr" eaLnBrk="1" hangingPunct="1"/>
            <a:r>
              <a:rPr lang="ru-RU" altLang="ru-RU" sz="3200" b="0"/>
              <a:t>опущение,</a:t>
            </a:r>
          </a:p>
          <a:p>
            <a:pPr algn="ctr" eaLnBrk="1" hangingPunct="1"/>
            <a:r>
              <a:rPr lang="ru-RU" altLang="ru-RU" sz="3200" b="0"/>
              <a:t>изъян </a:t>
            </a:r>
          </a:p>
        </p:txBody>
      </p:sp>
      <p:sp>
        <p:nvSpPr>
          <p:cNvPr id="11271" name="Rectangle 6">
            <a:extLst>
              <a:ext uri="{FF2B5EF4-FFF2-40B4-BE49-F238E27FC236}">
                <a16:creationId xmlns:a16="http://schemas.microsoft.com/office/drawing/2014/main" id="{CA06FC4C-8ADF-476E-AD14-1BAB5D456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4975225"/>
            <a:ext cx="3071812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>
                <a:solidFill>
                  <a:srgbClr val="FF0000"/>
                </a:solidFill>
              </a:rPr>
              <a:t>ГИПЕРБОЛА – </a:t>
            </a:r>
          </a:p>
        </p:txBody>
      </p:sp>
      <p:sp>
        <p:nvSpPr>
          <p:cNvPr id="11272" name="Rectangle 6">
            <a:extLst>
              <a:ext uri="{FF2B5EF4-FFF2-40B4-BE49-F238E27FC236}">
                <a16:creationId xmlns:a16="http://schemas.microsoft.com/office/drawing/2014/main" id="{F6BD8C8D-E45D-47F1-A94A-3453817CF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7025" y="4500563"/>
            <a:ext cx="307181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0"/>
              <a:t>избыток,</a:t>
            </a:r>
          </a:p>
          <a:p>
            <a:pPr algn="ctr" eaLnBrk="1" hangingPunct="1"/>
            <a:r>
              <a:rPr lang="ru-RU" altLang="ru-RU" sz="3200" b="0"/>
              <a:t>переход,</a:t>
            </a:r>
          </a:p>
          <a:p>
            <a:pPr algn="ctr" eaLnBrk="1" hangingPunct="1"/>
            <a:r>
              <a:rPr lang="ru-RU" altLang="ru-RU" sz="3200" b="0"/>
              <a:t>преувеличение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3149</TotalTime>
  <Words>194</Words>
  <Application>Microsoft Office PowerPoint</Application>
  <PresentationFormat>Экран (4:3)</PresentationFormat>
  <Paragraphs>100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 Antiqua</vt:lpstr>
      <vt:lpstr>Calibri</vt:lpstr>
      <vt:lpstr>Times New Roman</vt:lpstr>
      <vt:lpstr>Оформление по умолчанию</vt:lpstr>
      <vt:lpstr>CorelDRAW</vt:lpstr>
      <vt:lpstr>ПОВТОРИТЕЛЬНО-ОБОБЩАЮЩИЙ УРОК  ПО АЛГЕБРЕ  В 9а КЛАССЕ ЛИЦЕЯ № 179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444</cp:revision>
  <dcterms:created xsi:type="dcterms:W3CDTF">2005-10-23T08:14:08Z</dcterms:created>
  <dcterms:modified xsi:type="dcterms:W3CDTF">2019-12-22T17:03:55Z</dcterms:modified>
</cp:coreProperties>
</file>