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5F947"/>
    <a:srgbClr val="FFFF00"/>
    <a:srgbClr val="0000FF"/>
    <a:srgbClr val="FF0000"/>
    <a:srgbClr val="FFCC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9D60FB6-CB71-49D6-93CA-4660927503D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ABB01C1-D9A3-4C58-B57E-F484E2A670D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133665A-A8E5-4F90-A1B7-3F8D2B4D03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27D55-18F6-407A-9CDD-3099744C84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2641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44C920-1C53-44C8-8D9B-2B80B277DE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8D1692-411C-4943-9591-1E25268961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62C892-9E32-4404-9D88-35DD496533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B3735-C3F4-41FB-BF5F-0B8D81A5CB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095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1A7672-7CF9-4890-9278-25BAE21B20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A0CFE4-9B91-48A7-96B9-030C1E364E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C374A9-C0EE-4E30-B9D8-10534CF89E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73E57B-A093-426E-8113-76E42517B0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648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7868E64-C34D-461F-A652-C210341525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A498356-C614-421A-9307-66A075678D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CE083F-7E55-438D-9D9B-A3084A9EC0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91DFE-119C-4F95-853E-1574423814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270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058629-686D-4C52-A597-7C04464D6F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C60179-02C7-4A0C-ABD0-BBC01B987F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1EAFF42-99D4-417D-BCEA-FB9F933013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774717-9BB2-4A7E-A19A-703B535717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42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E5606D-B19D-40F3-9330-5CADA37283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D76966-EC54-402E-9B90-CF9BEBE5CA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879F71-15B6-4917-AECF-5D998CAB8A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790BFD-9000-4A60-A964-92AAA27FD8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501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DBEFE56-98D5-4D3E-95B0-AAFA71F240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4CAA714-2D91-4931-84AB-1878A8EF77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7BB243C-2987-4EFA-AEA4-BFD34E4084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B1BB5-1065-431B-9B0E-CC7E9C7F69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47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2092867-4095-408C-944B-93DED676DC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E1531F6-1014-440C-AA78-4211FA5DFA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215C6C2-FF38-44F0-AFAB-2A2F930C64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47FE4-8717-4F9A-9642-30428F72E6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997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E78E5E5-D4B0-41C1-9187-FD5BEAC95F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1918EFA-5EDD-4C92-8AAE-7A313F5984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928BBF4-0AB9-4D26-84CD-6B25FF3F87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378C12-AC2E-4F16-BAA0-5950F1602C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303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BEFCB5-FD5D-418C-8BEA-0540F34680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E63B00-7C34-42C8-8C77-D664A9A690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0EA6C7-45C5-4B89-B1C9-E50C328DBF1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BE217A-1A76-4E8B-A269-C125E6E8CC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56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93196D-3C9C-449C-9368-3124EC2D62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1F11F0-9621-4952-93F9-5995D16264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4974E4-8D87-4041-9833-0448012371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3B12E2-2FC9-47D1-8862-B4F2B401D6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939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07FB3CB-80DA-4496-91D5-0713ABA94B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32C07BA-5E8F-4976-A5CB-14CDCCA151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A423A0C-8BC3-4C34-9985-63DFE03D717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0CCFC6A-18B5-4984-A91E-DB52B4D9BAF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503DABB-9359-4045-977E-A2624EB3072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F2F54D-C9B9-49F6-A0CC-5CAAA9512DE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>
            <a:extLst>
              <a:ext uri="{FF2B5EF4-FFF2-40B4-BE49-F238E27FC236}">
                <a16:creationId xmlns:a16="http://schemas.microsoft.com/office/drawing/2014/main" id="{064B87A2-5C2E-4610-9284-80C9A5F15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2713" y="746125"/>
            <a:ext cx="9378951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000">
                <a:solidFill>
                  <a:srgbClr val="FF0000"/>
                </a:solidFill>
              </a:rPr>
              <a:t>ОТКРЫТЫЙ УРОК </a:t>
            </a:r>
          </a:p>
          <a:p>
            <a:pPr algn="ctr" eaLnBrk="1" hangingPunct="1"/>
            <a:r>
              <a:rPr lang="ru-RU" altLang="ru-RU" sz="5000"/>
              <a:t>в 9</a:t>
            </a:r>
            <a:r>
              <a:rPr lang="ru-RU" altLang="ru-RU" sz="5000" baseline="30000"/>
              <a:t>А</a:t>
            </a:r>
            <a:r>
              <a:rPr lang="ru-RU" altLang="ru-RU" sz="5000"/>
              <a:t> классе</a:t>
            </a:r>
          </a:p>
          <a:p>
            <a:pPr algn="ctr" eaLnBrk="1" hangingPunct="1"/>
            <a:r>
              <a:rPr lang="ru-RU" altLang="ru-RU" sz="5000"/>
              <a:t>лицея № 179</a:t>
            </a:r>
          </a:p>
          <a:p>
            <a:pPr algn="ctr" eaLnBrk="1" hangingPunct="1"/>
            <a:r>
              <a:rPr lang="ru-RU" altLang="ru-RU" sz="5000"/>
              <a:t>по теме</a:t>
            </a:r>
          </a:p>
          <a:p>
            <a:pPr algn="ctr" eaLnBrk="1" hangingPunct="1"/>
            <a:r>
              <a:rPr lang="en-US" altLang="ru-RU" sz="5000">
                <a:solidFill>
                  <a:srgbClr val="FF0000"/>
                </a:solidFill>
              </a:rPr>
              <a:t>“</a:t>
            </a:r>
            <a:r>
              <a:rPr lang="ru-RU" altLang="ru-RU" sz="4800">
                <a:solidFill>
                  <a:srgbClr val="FF0000"/>
                </a:solidFill>
              </a:rPr>
              <a:t>КВАДРАТНЫЕ НЕРАВЕНСТВА</a:t>
            </a:r>
            <a:r>
              <a:rPr lang="en-US" altLang="ru-RU" sz="4800">
                <a:solidFill>
                  <a:srgbClr val="FF0000"/>
                </a:solidFill>
              </a:rPr>
              <a:t>”</a:t>
            </a:r>
          </a:p>
        </p:txBody>
      </p:sp>
      <p:sp>
        <p:nvSpPr>
          <p:cNvPr id="2051" name="Rectangle 5">
            <a:extLst>
              <a:ext uri="{FF2B5EF4-FFF2-40B4-BE49-F238E27FC236}">
                <a16:creationId xmlns:a16="http://schemas.microsoft.com/office/drawing/2014/main" id="{D809B0D7-48C8-45B3-885A-20FF93C69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16563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/>
              <a:t>Учитель Закуцкая М.В.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EDFDFAB1-6092-4777-B554-A0BED326B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188913"/>
            <a:ext cx="8937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>
                <a:solidFill>
                  <a:srgbClr val="FF0000"/>
                </a:solidFill>
              </a:rPr>
              <a:t>ОПРЕДЕЛЕНИЕ КВАДРАТНОГО НЕРАВЕНСТВА</a:t>
            </a:r>
          </a:p>
        </p:txBody>
      </p:sp>
      <p:sp>
        <p:nvSpPr>
          <p:cNvPr id="3076" name="Line 4">
            <a:extLst>
              <a:ext uri="{FF2B5EF4-FFF2-40B4-BE49-F238E27FC236}">
                <a16:creationId xmlns:a16="http://schemas.microsoft.com/office/drawing/2014/main" id="{A3A53B43-C164-48C7-B928-DE3667000F1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950" y="836613"/>
            <a:ext cx="88931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EC310C4F-7AE7-4D23-9CFB-FC2B785F9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06563"/>
            <a:ext cx="9144000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4000"/>
              <a:t>ax</a:t>
            </a:r>
            <a:r>
              <a:rPr lang="en-US" altLang="ru-RU" sz="4000" baseline="30000"/>
              <a:t>2</a:t>
            </a:r>
            <a:r>
              <a:rPr lang="en-US" altLang="ru-RU" sz="4000"/>
              <a:t> + bx + c &gt; 0</a:t>
            </a:r>
            <a:endParaRPr lang="ru-RU" altLang="ru-RU" sz="4000"/>
          </a:p>
          <a:p>
            <a:pPr algn="ctr" eaLnBrk="1" hangingPunct="1"/>
            <a:endParaRPr lang="ru-RU" altLang="ru-RU" sz="2000"/>
          </a:p>
          <a:p>
            <a:pPr algn="ctr" eaLnBrk="1" hangingPunct="1"/>
            <a:r>
              <a:rPr lang="en-US" altLang="ru-RU" sz="4000"/>
              <a:t>ax</a:t>
            </a:r>
            <a:r>
              <a:rPr lang="en-US" altLang="ru-RU" sz="4000" baseline="30000"/>
              <a:t>2</a:t>
            </a:r>
            <a:r>
              <a:rPr lang="en-US" altLang="ru-RU" sz="4000"/>
              <a:t> + bx + c ≥ 0</a:t>
            </a:r>
            <a:endParaRPr lang="ru-RU" altLang="ru-RU" sz="4000"/>
          </a:p>
          <a:p>
            <a:pPr algn="ctr" eaLnBrk="1" hangingPunct="1"/>
            <a:endParaRPr lang="ru-RU" altLang="ru-RU" sz="2000"/>
          </a:p>
          <a:p>
            <a:pPr algn="ctr" eaLnBrk="1" hangingPunct="1"/>
            <a:r>
              <a:rPr lang="en-US" altLang="ru-RU" sz="4000"/>
              <a:t>ax</a:t>
            </a:r>
            <a:r>
              <a:rPr lang="en-US" altLang="ru-RU" sz="4000" baseline="30000"/>
              <a:t>2</a:t>
            </a:r>
            <a:r>
              <a:rPr lang="en-US" altLang="ru-RU" sz="4000"/>
              <a:t> + bx + c &lt; 0</a:t>
            </a:r>
            <a:endParaRPr lang="ru-RU" altLang="ru-RU" sz="4000"/>
          </a:p>
          <a:p>
            <a:pPr algn="ctr" eaLnBrk="1" hangingPunct="1"/>
            <a:endParaRPr lang="ru-RU" altLang="ru-RU" sz="2000"/>
          </a:p>
          <a:p>
            <a:pPr algn="ctr" eaLnBrk="1" hangingPunct="1"/>
            <a:r>
              <a:rPr lang="en-US" altLang="ru-RU" sz="4000"/>
              <a:t>ax</a:t>
            </a:r>
            <a:r>
              <a:rPr lang="en-US" altLang="ru-RU" sz="4000" baseline="30000"/>
              <a:t>2</a:t>
            </a:r>
            <a:r>
              <a:rPr lang="en-US" altLang="ru-RU" sz="4000"/>
              <a:t> + bx + c ≤ 0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BF636EE-F5F6-4025-A90D-DE2DB04EC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1677988"/>
            <a:ext cx="16684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4000"/>
              <a:t>(a = 0)</a:t>
            </a:r>
          </a:p>
        </p:txBody>
      </p:sp>
      <p:sp>
        <p:nvSpPr>
          <p:cNvPr id="3079" name="Line 7">
            <a:extLst>
              <a:ext uri="{FF2B5EF4-FFF2-40B4-BE49-F238E27FC236}">
                <a16:creationId xmlns:a16="http://schemas.microsoft.com/office/drawing/2014/main" id="{5069A11E-72BE-4CB7-BA50-28E7DF9DCDD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85113" y="1844675"/>
            <a:ext cx="21590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7" grpId="0"/>
      <p:bldP spid="30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F03E1E5-0A9E-4F48-89A3-03B1175EE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188913"/>
            <a:ext cx="91090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3000">
                <a:solidFill>
                  <a:srgbClr val="FF0000"/>
                </a:solidFill>
              </a:rPr>
              <a:t>y = ax</a:t>
            </a:r>
            <a:r>
              <a:rPr lang="en-US" altLang="ru-RU" sz="3000" baseline="30000">
                <a:solidFill>
                  <a:srgbClr val="FF0000"/>
                </a:solidFill>
              </a:rPr>
              <a:t>2</a:t>
            </a:r>
            <a:r>
              <a:rPr lang="en-US" altLang="ru-RU" sz="3000">
                <a:solidFill>
                  <a:srgbClr val="FF0000"/>
                </a:solidFill>
              </a:rPr>
              <a:t> + bx + c       (a = 0)</a:t>
            </a:r>
            <a:endParaRPr lang="ru-RU" altLang="ru-RU" sz="3000">
              <a:solidFill>
                <a:srgbClr val="FF0000"/>
              </a:solidFill>
            </a:endParaRPr>
          </a:p>
        </p:txBody>
      </p:sp>
      <p:sp>
        <p:nvSpPr>
          <p:cNvPr id="4099" name="Line 3">
            <a:extLst>
              <a:ext uri="{FF2B5EF4-FFF2-40B4-BE49-F238E27FC236}">
                <a16:creationId xmlns:a16="http://schemas.microsoft.com/office/drawing/2014/main" id="{576A84A7-17E5-4FD7-B8FE-FFECC25978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950" y="836613"/>
            <a:ext cx="88931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100" name="Line 6">
            <a:extLst>
              <a:ext uri="{FF2B5EF4-FFF2-40B4-BE49-F238E27FC236}">
                <a16:creationId xmlns:a16="http://schemas.microsoft.com/office/drawing/2014/main" id="{0D1F236D-C109-40CB-AA03-AAF0694B17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56325" y="260350"/>
            <a:ext cx="215900" cy="431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101" name="Group 90">
            <a:extLst>
              <a:ext uri="{FF2B5EF4-FFF2-40B4-BE49-F238E27FC236}">
                <a16:creationId xmlns:a16="http://schemas.microsoft.com/office/drawing/2014/main" id="{7597B449-3E59-4CDA-9ED3-A7B0DC9BFA39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1196975"/>
            <a:ext cx="8424863" cy="5327650"/>
            <a:chOff x="204" y="754"/>
            <a:chExt cx="5307" cy="3356"/>
          </a:xfrm>
        </p:grpSpPr>
        <p:sp>
          <p:nvSpPr>
            <p:cNvPr id="4175" name="Rectangle 7">
              <a:extLst>
                <a:ext uri="{FF2B5EF4-FFF2-40B4-BE49-F238E27FC236}">
                  <a16:creationId xmlns:a16="http://schemas.microsoft.com/office/drawing/2014/main" id="{D62429BF-F8FE-427B-A184-28B27C6E6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754"/>
              <a:ext cx="5307" cy="335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4176" name="Line 8">
              <a:extLst>
                <a:ext uri="{FF2B5EF4-FFF2-40B4-BE49-F238E27FC236}">
                  <a16:creationId xmlns:a16="http://schemas.microsoft.com/office/drawing/2014/main" id="{A6BFE8BD-951B-4F77-B996-F5317D42D2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754"/>
              <a:ext cx="0" cy="33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77" name="Line 10">
              <a:extLst>
                <a:ext uri="{FF2B5EF4-FFF2-40B4-BE49-F238E27FC236}">
                  <a16:creationId xmlns:a16="http://schemas.microsoft.com/office/drawing/2014/main" id="{D553012B-65AA-484B-88CE-3845B04D84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26" y="754"/>
              <a:ext cx="0" cy="33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78" name="Line 11">
              <a:extLst>
                <a:ext uri="{FF2B5EF4-FFF2-40B4-BE49-F238E27FC236}">
                  <a16:creationId xmlns:a16="http://schemas.microsoft.com/office/drawing/2014/main" id="{81C0F96A-8579-4102-9DEF-67A1DC2CC4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9" y="754"/>
              <a:ext cx="0" cy="335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79" name="Line 12">
              <a:extLst>
                <a:ext uri="{FF2B5EF4-FFF2-40B4-BE49-F238E27FC236}">
                  <a16:creationId xmlns:a16="http://schemas.microsoft.com/office/drawing/2014/main" id="{783CA3BA-DC0F-4B1E-84E2-1A4A84099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" y="1434"/>
              <a:ext cx="530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0" name="Line 14">
              <a:extLst>
                <a:ext uri="{FF2B5EF4-FFF2-40B4-BE49-F238E27FC236}">
                  <a16:creationId xmlns:a16="http://schemas.microsoft.com/office/drawing/2014/main" id="{5E6743BC-95B8-490A-B1F4-F51FBD542B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" y="2750"/>
              <a:ext cx="530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81" name="Line 15">
              <a:extLst>
                <a:ext uri="{FF2B5EF4-FFF2-40B4-BE49-F238E27FC236}">
                  <a16:creationId xmlns:a16="http://schemas.microsoft.com/office/drawing/2014/main" id="{AB4BABF5-6E40-41B5-B159-E0CC211DF3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4" y="754"/>
              <a:ext cx="680" cy="6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2" name="Rectangle 16">
            <a:extLst>
              <a:ext uri="{FF2B5EF4-FFF2-40B4-BE49-F238E27FC236}">
                <a16:creationId xmlns:a16="http://schemas.microsoft.com/office/drawing/2014/main" id="{08D81F3D-F8A8-4C13-B5E0-5990ED730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196975"/>
            <a:ext cx="501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a</a:t>
            </a:r>
            <a:r>
              <a:rPr lang="ru-RU" altLang="ru-RU" sz="3000"/>
              <a:t> </a:t>
            </a:r>
          </a:p>
        </p:txBody>
      </p:sp>
      <p:sp>
        <p:nvSpPr>
          <p:cNvPr id="4103" name="Rectangle 17">
            <a:extLst>
              <a:ext uri="{FF2B5EF4-FFF2-40B4-BE49-F238E27FC236}">
                <a16:creationId xmlns:a16="http://schemas.microsoft.com/office/drawing/2014/main" id="{4F210AEE-45A9-4DEF-A3D0-81310B4A0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1727200"/>
            <a:ext cx="565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D</a:t>
            </a:r>
            <a:r>
              <a:rPr lang="ru-RU" altLang="ru-RU" sz="3000"/>
              <a:t> </a:t>
            </a:r>
          </a:p>
        </p:txBody>
      </p:sp>
      <p:sp>
        <p:nvSpPr>
          <p:cNvPr id="4104" name="Rectangle 18">
            <a:extLst>
              <a:ext uri="{FF2B5EF4-FFF2-40B4-BE49-F238E27FC236}">
                <a16:creationId xmlns:a16="http://schemas.microsoft.com/office/drawing/2014/main" id="{2EA59D2E-5CCB-493C-A58E-CD7BB5338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1412875"/>
            <a:ext cx="24479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3000"/>
              <a:t>D</a:t>
            </a:r>
            <a:r>
              <a:rPr lang="ru-RU" altLang="ru-RU" sz="3000"/>
              <a:t> </a:t>
            </a:r>
            <a:r>
              <a:rPr lang="en-US" altLang="ru-RU" sz="3000"/>
              <a:t>&lt; 0</a:t>
            </a:r>
            <a:endParaRPr lang="ru-RU" altLang="ru-RU" sz="3000"/>
          </a:p>
        </p:txBody>
      </p:sp>
      <p:sp>
        <p:nvSpPr>
          <p:cNvPr id="4105" name="Rectangle 19">
            <a:extLst>
              <a:ext uri="{FF2B5EF4-FFF2-40B4-BE49-F238E27FC236}">
                <a16:creationId xmlns:a16="http://schemas.microsoft.com/office/drawing/2014/main" id="{A72D8E2B-5858-4E5E-ABA0-4B5FB2F25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863" y="1412875"/>
            <a:ext cx="24479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3000"/>
              <a:t>D = 0</a:t>
            </a:r>
            <a:endParaRPr lang="ru-RU" altLang="ru-RU" sz="3000"/>
          </a:p>
        </p:txBody>
      </p:sp>
      <p:sp>
        <p:nvSpPr>
          <p:cNvPr id="4106" name="Rectangle 20">
            <a:extLst>
              <a:ext uri="{FF2B5EF4-FFF2-40B4-BE49-F238E27FC236}">
                <a16:creationId xmlns:a16="http://schemas.microsoft.com/office/drawing/2014/main" id="{159CEA49-821B-4FEF-8C52-E96658A81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1412875"/>
            <a:ext cx="24479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3000"/>
              <a:t>D</a:t>
            </a:r>
            <a:r>
              <a:rPr lang="ru-RU" altLang="ru-RU" sz="3000"/>
              <a:t> </a:t>
            </a:r>
            <a:r>
              <a:rPr lang="en-US" altLang="ru-RU" sz="3000"/>
              <a:t>&gt; 0</a:t>
            </a:r>
            <a:endParaRPr lang="ru-RU" altLang="ru-RU" sz="3000"/>
          </a:p>
        </p:txBody>
      </p:sp>
      <p:sp>
        <p:nvSpPr>
          <p:cNvPr id="4107" name="Rectangle 21">
            <a:extLst>
              <a:ext uri="{FF2B5EF4-FFF2-40B4-BE49-F238E27FC236}">
                <a16:creationId xmlns:a16="http://schemas.microsoft.com/office/drawing/2014/main" id="{71E8A362-7278-406D-8301-58205A3A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997200"/>
            <a:ext cx="1079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a &gt; 0</a:t>
            </a:r>
            <a:endParaRPr lang="ru-RU" altLang="ru-RU" sz="3000"/>
          </a:p>
        </p:txBody>
      </p:sp>
      <p:sp>
        <p:nvSpPr>
          <p:cNvPr id="4108" name="Rectangle 22">
            <a:extLst>
              <a:ext uri="{FF2B5EF4-FFF2-40B4-BE49-F238E27FC236}">
                <a16:creationId xmlns:a16="http://schemas.microsoft.com/office/drawing/2014/main" id="{C2291BA4-2F9B-4ACB-AA83-E5846AECD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5084763"/>
            <a:ext cx="1079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a &lt; 0</a:t>
            </a:r>
            <a:endParaRPr lang="ru-RU" altLang="ru-RU" sz="3000"/>
          </a:p>
        </p:txBody>
      </p:sp>
      <p:sp>
        <p:nvSpPr>
          <p:cNvPr id="4109" name="Rectangle 24">
            <a:extLst>
              <a:ext uri="{FF2B5EF4-FFF2-40B4-BE49-F238E27FC236}">
                <a16:creationId xmlns:a16="http://schemas.microsoft.com/office/drawing/2014/main" id="{44D0C743-DAEF-4D21-9E1A-6AB7EC39B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463" y="3806825"/>
            <a:ext cx="404812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1</a:t>
            </a:r>
            <a:endParaRPr lang="ru-RU" altLang="ru-RU" sz="3000"/>
          </a:p>
        </p:txBody>
      </p:sp>
      <p:sp>
        <p:nvSpPr>
          <p:cNvPr id="4110" name="Rectangle 25">
            <a:extLst>
              <a:ext uri="{FF2B5EF4-FFF2-40B4-BE49-F238E27FC236}">
                <a16:creationId xmlns:a16="http://schemas.microsoft.com/office/drawing/2014/main" id="{418DA83A-A4DB-4524-9336-A3B6C7AA3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5975" y="3806825"/>
            <a:ext cx="404813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2</a:t>
            </a:r>
            <a:endParaRPr lang="ru-RU" altLang="ru-RU" sz="3000"/>
          </a:p>
        </p:txBody>
      </p:sp>
      <p:sp>
        <p:nvSpPr>
          <p:cNvPr id="4111" name="Rectangle 26">
            <a:extLst>
              <a:ext uri="{FF2B5EF4-FFF2-40B4-BE49-F238E27FC236}">
                <a16:creationId xmlns:a16="http://schemas.microsoft.com/office/drawing/2014/main" id="{2EF30B6A-E6B2-4350-A6C2-27A272B25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3900" y="3806825"/>
            <a:ext cx="404813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3</a:t>
            </a:r>
            <a:endParaRPr lang="ru-RU" altLang="ru-RU" sz="3000"/>
          </a:p>
        </p:txBody>
      </p:sp>
      <p:sp>
        <p:nvSpPr>
          <p:cNvPr id="4112" name="Rectangle 27">
            <a:extLst>
              <a:ext uri="{FF2B5EF4-FFF2-40B4-BE49-F238E27FC236}">
                <a16:creationId xmlns:a16="http://schemas.microsoft.com/office/drawing/2014/main" id="{093FF538-4BD9-4BE3-BAE8-2D5A038E3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463" y="5965825"/>
            <a:ext cx="404812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4</a:t>
            </a:r>
            <a:endParaRPr lang="ru-RU" altLang="ru-RU" sz="3000"/>
          </a:p>
        </p:txBody>
      </p:sp>
      <p:sp>
        <p:nvSpPr>
          <p:cNvPr id="4113" name="Rectangle 28">
            <a:extLst>
              <a:ext uri="{FF2B5EF4-FFF2-40B4-BE49-F238E27FC236}">
                <a16:creationId xmlns:a16="http://schemas.microsoft.com/office/drawing/2014/main" id="{11BDA54A-6FE6-43CE-9307-5BD4BB8F5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5975" y="5965825"/>
            <a:ext cx="404813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5</a:t>
            </a:r>
            <a:endParaRPr lang="ru-RU" altLang="ru-RU" sz="3000"/>
          </a:p>
        </p:txBody>
      </p:sp>
      <p:sp>
        <p:nvSpPr>
          <p:cNvPr id="4114" name="Rectangle 29">
            <a:extLst>
              <a:ext uri="{FF2B5EF4-FFF2-40B4-BE49-F238E27FC236}">
                <a16:creationId xmlns:a16="http://schemas.microsoft.com/office/drawing/2014/main" id="{6978BB58-E756-462E-9800-D99F9B363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3900" y="5965825"/>
            <a:ext cx="404813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6</a:t>
            </a:r>
            <a:endParaRPr lang="ru-RU" altLang="ru-RU" sz="3000"/>
          </a:p>
        </p:txBody>
      </p:sp>
      <p:grpSp>
        <p:nvGrpSpPr>
          <p:cNvPr id="4115" name="Group 39">
            <a:extLst>
              <a:ext uri="{FF2B5EF4-FFF2-40B4-BE49-F238E27FC236}">
                <a16:creationId xmlns:a16="http://schemas.microsoft.com/office/drawing/2014/main" id="{C0649540-CD4B-4230-8989-EC2DD93B0C9B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2308225"/>
            <a:ext cx="1895475" cy="1841500"/>
            <a:chOff x="1020" y="1454"/>
            <a:chExt cx="1194" cy="1160"/>
          </a:xfrm>
        </p:grpSpPr>
        <p:sp>
          <p:nvSpPr>
            <p:cNvPr id="4166" name="Line 30">
              <a:extLst>
                <a:ext uri="{FF2B5EF4-FFF2-40B4-BE49-F238E27FC236}">
                  <a16:creationId xmlns:a16="http://schemas.microsoft.com/office/drawing/2014/main" id="{AFD28AA6-8FAA-4C97-93B4-AD98C162C3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1525"/>
              <a:ext cx="0" cy="10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67" name="Line 31">
              <a:extLst>
                <a:ext uri="{FF2B5EF4-FFF2-40B4-BE49-F238E27FC236}">
                  <a16:creationId xmlns:a16="http://schemas.microsoft.com/office/drawing/2014/main" id="{10F5C8A9-C549-4678-B200-8B37B892DE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115"/>
              <a:ext cx="11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68" name="Rectangle 32">
              <a:extLst>
                <a:ext uri="{FF2B5EF4-FFF2-40B4-BE49-F238E27FC236}">
                  <a16:creationId xmlns:a16="http://schemas.microsoft.com/office/drawing/2014/main" id="{162FD738-AB1B-4806-B1E4-3B0DBEA9E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45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y</a:t>
              </a:r>
              <a:endParaRPr lang="ru-RU" altLang="ru-RU" sz="2000"/>
            </a:p>
          </p:txBody>
        </p:sp>
        <p:sp>
          <p:nvSpPr>
            <p:cNvPr id="4169" name="Rectangle 33">
              <a:extLst>
                <a:ext uri="{FF2B5EF4-FFF2-40B4-BE49-F238E27FC236}">
                  <a16:creationId xmlns:a16="http://schemas.microsoft.com/office/drawing/2014/main" id="{80DE52EA-BB04-44DD-8A03-BFC677446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x</a:t>
              </a:r>
              <a:endParaRPr lang="ru-RU" altLang="ru-RU" sz="2000"/>
            </a:p>
          </p:txBody>
        </p:sp>
        <p:sp>
          <p:nvSpPr>
            <p:cNvPr id="4170" name="Line 34">
              <a:extLst>
                <a:ext uri="{FF2B5EF4-FFF2-40B4-BE49-F238E27FC236}">
                  <a16:creationId xmlns:a16="http://schemas.microsoft.com/office/drawing/2014/main" id="{C0C55896-3005-4A88-9F01-ED6DE906BF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71" name="Line 35">
              <a:extLst>
                <a:ext uri="{FF2B5EF4-FFF2-40B4-BE49-F238E27FC236}">
                  <a16:creationId xmlns:a16="http://schemas.microsoft.com/office/drawing/2014/main" id="{DA1F5BAE-AC4C-418D-B05C-1009AF44A8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024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72" name="Rectangle 36">
              <a:extLst>
                <a:ext uri="{FF2B5EF4-FFF2-40B4-BE49-F238E27FC236}">
                  <a16:creationId xmlns:a16="http://schemas.microsoft.com/office/drawing/2014/main" id="{B97DAB16-7507-4FC9-A051-CA03FCC7B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797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73" name="Rectangle 37">
              <a:extLst>
                <a:ext uri="{FF2B5EF4-FFF2-40B4-BE49-F238E27FC236}">
                  <a16:creationId xmlns:a16="http://schemas.microsoft.com/office/drawing/2014/main" id="{B1E2A2BD-090A-4298-9751-8726AC444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20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74" name="Rectangle 38">
              <a:extLst>
                <a:ext uri="{FF2B5EF4-FFF2-40B4-BE49-F238E27FC236}">
                  <a16:creationId xmlns:a16="http://schemas.microsoft.com/office/drawing/2014/main" id="{413F5303-B237-4745-A3EB-8A6F5D094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11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0</a:t>
              </a:r>
            </a:p>
          </p:txBody>
        </p:sp>
      </p:grpSp>
      <p:grpSp>
        <p:nvGrpSpPr>
          <p:cNvPr id="4116" name="Group 40">
            <a:extLst>
              <a:ext uri="{FF2B5EF4-FFF2-40B4-BE49-F238E27FC236}">
                <a16:creationId xmlns:a16="http://schemas.microsoft.com/office/drawing/2014/main" id="{BE3035F0-1193-403D-AC7A-AF2CB0EFE752}"/>
              </a:ext>
            </a:extLst>
          </p:cNvPr>
          <p:cNvGrpSpPr>
            <a:grpSpLocks/>
          </p:cNvGrpSpPr>
          <p:nvPr/>
        </p:nvGrpSpPr>
        <p:grpSpPr bwMode="auto">
          <a:xfrm>
            <a:off x="4116388" y="2308225"/>
            <a:ext cx="1895475" cy="1841500"/>
            <a:chOff x="1020" y="1454"/>
            <a:chExt cx="1194" cy="1160"/>
          </a:xfrm>
        </p:grpSpPr>
        <p:sp>
          <p:nvSpPr>
            <p:cNvPr id="4157" name="Line 41">
              <a:extLst>
                <a:ext uri="{FF2B5EF4-FFF2-40B4-BE49-F238E27FC236}">
                  <a16:creationId xmlns:a16="http://schemas.microsoft.com/office/drawing/2014/main" id="{1D0298CC-3B4F-4DFC-A828-77D34F72CC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1525"/>
              <a:ext cx="0" cy="10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58" name="Line 42">
              <a:extLst>
                <a:ext uri="{FF2B5EF4-FFF2-40B4-BE49-F238E27FC236}">
                  <a16:creationId xmlns:a16="http://schemas.microsoft.com/office/drawing/2014/main" id="{67934F54-E872-4B95-BD0A-B4A29E829C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115"/>
              <a:ext cx="11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59" name="Rectangle 43">
              <a:extLst>
                <a:ext uri="{FF2B5EF4-FFF2-40B4-BE49-F238E27FC236}">
                  <a16:creationId xmlns:a16="http://schemas.microsoft.com/office/drawing/2014/main" id="{5F8A950E-6B37-4CE8-B597-0D8088673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45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y</a:t>
              </a:r>
              <a:endParaRPr lang="ru-RU" altLang="ru-RU" sz="2000"/>
            </a:p>
          </p:txBody>
        </p:sp>
        <p:sp>
          <p:nvSpPr>
            <p:cNvPr id="4160" name="Rectangle 44">
              <a:extLst>
                <a:ext uri="{FF2B5EF4-FFF2-40B4-BE49-F238E27FC236}">
                  <a16:creationId xmlns:a16="http://schemas.microsoft.com/office/drawing/2014/main" id="{516BE05E-3DE2-4BC5-9FF9-7D87C8345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x</a:t>
              </a:r>
              <a:endParaRPr lang="ru-RU" altLang="ru-RU" sz="2000"/>
            </a:p>
          </p:txBody>
        </p:sp>
        <p:sp>
          <p:nvSpPr>
            <p:cNvPr id="4161" name="Line 45">
              <a:extLst>
                <a:ext uri="{FF2B5EF4-FFF2-40B4-BE49-F238E27FC236}">
                  <a16:creationId xmlns:a16="http://schemas.microsoft.com/office/drawing/2014/main" id="{5C82B66B-418C-44AD-AFEB-B5E383BF97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62" name="Line 46">
              <a:extLst>
                <a:ext uri="{FF2B5EF4-FFF2-40B4-BE49-F238E27FC236}">
                  <a16:creationId xmlns:a16="http://schemas.microsoft.com/office/drawing/2014/main" id="{A25033C5-C742-472E-B590-6CAA961C02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024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63" name="Rectangle 47">
              <a:extLst>
                <a:ext uri="{FF2B5EF4-FFF2-40B4-BE49-F238E27FC236}">
                  <a16:creationId xmlns:a16="http://schemas.microsoft.com/office/drawing/2014/main" id="{30FA7ECC-486A-4863-B420-4E0840296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797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64" name="Rectangle 48">
              <a:extLst>
                <a:ext uri="{FF2B5EF4-FFF2-40B4-BE49-F238E27FC236}">
                  <a16:creationId xmlns:a16="http://schemas.microsoft.com/office/drawing/2014/main" id="{EF8C1496-E9C6-4321-88B6-3070882AE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20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65" name="Rectangle 49">
              <a:extLst>
                <a:ext uri="{FF2B5EF4-FFF2-40B4-BE49-F238E27FC236}">
                  <a16:creationId xmlns:a16="http://schemas.microsoft.com/office/drawing/2014/main" id="{56DA5461-B741-49AE-A4D4-E19D094EE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11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0</a:t>
              </a:r>
            </a:p>
          </p:txBody>
        </p:sp>
      </p:grpSp>
      <p:grpSp>
        <p:nvGrpSpPr>
          <p:cNvPr id="4117" name="Group 50">
            <a:extLst>
              <a:ext uri="{FF2B5EF4-FFF2-40B4-BE49-F238E27FC236}">
                <a16:creationId xmlns:a16="http://schemas.microsoft.com/office/drawing/2014/main" id="{66FCA667-77FF-40FA-A62E-1E5717600136}"/>
              </a:ext>
            </a:extLst>
          </p:cNvPr>
          <p:cNvGrpSpPr>
            <a:grpSpLocks/>
          </p:cNvGrpSpPr>
          <p:nvPr/>
        </p:nvGrpSpPr>
        <p:grpSpPr bwMode="auto">
          <a:xfrm>
            <a:off x="6588125" y="2308225"/>
            <a:ext cx="1895475" cy="1841500"/>
            <a:chOff x="1020" y="1454"/>
            <a:chExt cx="1194" cy="1160"/>
          </a:xfrm>
        </p:grpSpPr>
        <p:sp>
          <p:nvSpPr>
            <p:cNvPr id="4148" name="Line 51">
              <a:extLst>
                <a:ext uri="{FF2B5EF4-FFF2-40B4-BE49-F238E27FC236}">
                  <a16:creationId xmlns:a16="http://schemas.microsoft.com/office/drawing/2014/main" id="{0999741C-34EF-49B3-982E-35EEBB6D4E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1525"/>
              <a:ext cx="0" cy="10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9" name="Line 52">
              <a:extLst>
                <a:ext uri="{FF2B5EF4-FFF2-40B4-BE49-F238E27FC236}">
                  <a16:creationId xmlns:a16="http://schemas.microsoft.com/office/drawing/2014/main" id="{568ECE2B-6E62-41CE-ABEF-F117D06442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115"/>
              <a:ext cx="11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50" name="Rectangle 53">
              <a:extLst>
                <a:ext uri="{FF2B5EF4-FFF2-40B4-BE49-F238E27FC236}">
                  <a16:creationId xmlns:a16="http://schemas.microsoft.com/office/drawing/2014/main" id="{03EE5A56-8CE0-437A-B837-0B7783615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45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y</a:t>
              </a:r>
              <a:endParaRPr lang="ru-RU" altLang="ru-RU" sz="2000"/>
            </a:p>
          </p:txBody>
        </p:sp>
        <p:sp>
          <p:nvSpPr>
            <p:cNvPr id="4151" name="Rectangle 54">
              <a:extLst>
                <a:ext uri="{FF2B5EF4-FFF2-40B4-BE49-F238E27FC236}">
                  <a16:creationId xmlns:a16="http://schemas.microsoft.com/office/drawing/2014/main" id="{456B9ACC-5068-4485-98FF-18FF649BE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x</a:t>
              </a:r>
              <a:endParaRPr lang="ru-RU" altLang="ru-RU" sz="2000"/>
            </a:p>
          </p:txBody>
        </p:sp>
        <p:sp>
          <p:nvSpPr>
            <p:cNvPr id="4152" name="Line 55">
              <a:extLst>
                <a:ext uri="{FF2B5EF4-FFF2-40B4-BE49-F238E27FC236}">
                  <a16:creationId xmlns:a16="http://schemas.microsoft.com/office/drawing/2014/main" id="{3CBE1AA8-1E50-4A89-AAE4-EA6122F1B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53" name="Line 56">
              <a:extLst>
                <a:ext uri="{FF2B5EF4-FFF2-40B4-BE49-F238E27FC236}">
                  <a16:creationId xmlns:a16="http://schemas.microsoft.com/office/drawing/2014/main" id="{944C8A25-C876-4ACC-A601-27973589AF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024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54" name="Rectangle 57">
              <a:extLst>
                <a:ext uri="{FF2B5EF4-FFF2-40B4-BE49-F238E27FC236}">
                  <a16:creationId xmlns:a16="http://schemas.microsoft.com/office/drawing/2014/main" id="{BDC3D44A-19C3-4BE9-BC49-DCF637AF9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797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55" name="Rectangle 58">
              <a:extLst>
                <a:ext uri="{FF2B5EF4-FFF2-40B4-BE49-F238E27FC236}">
                  <a16:creationId xmlns:a16="http://schemas.microsoft.com/office/drawing/2014/main" id="{A07115D2-B2CF-4104-BF87-84BB02251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20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56" name="Rectangle 59">
              <a:extLst>
                <a:ext uri="{FF2B5EF4-FFF2-40B4-BE49-F238E27FC236}">
                  <a16:creationId xmlns:a16="http://schemas.microsoft.com/office/drawing/2014/main" id="{5D20F9E3-9D8B-4315-A37B-2EA8E8689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11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0</a:t>
              </a:r>
            </a:p>
          </p:txBody>
        </p:sp>
      </p:grpSp>
      <p:grpSp>
        <p:nvGrpSpPr>
          <p:cNvPr id="4118" name="Group 60">
            <a:extLst>
              <a:ext uri="{FF2B5EF4-FFF2-40B4-BE49-F238E27FC236}">
                <a16:creationId xmlns:a16="http://schemas.microsoft.com/office/drawing/2014/main" id="{88B84EF6-8BE3-4A16-A15B-19B4F4BA3567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4508500"/>
            <a:ext cx="1895475" cy="1841500"/>
            <a:chOff x="1020" y="1454"/>
            <a:chExt cx="1194" cy="1160"/>
          </a:xfrm>
        </p:grpSpPr>
        <p:sp>
          <p:nvSpPr>
            <p:cNvPr id="4139" name="Line 61">
              <a:extLst>
                <a:ext uri="{FF2B5EF4-FFF2-40B4-BE49-F238E27FC236}">
                  <a16:creationId xmlns:a16="http://schemas.microsoft.com/office/drawing/2014/main" id="{B40F942C-EE4D-4D94-A403-F8F762F4E4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1525"/>
              <a:ext cx="0" cy="10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0" name="Line 62">
              <a:extLst>
                <a:ext uri="{FF2B5EF4-FFF2-40B4-BE49-F238E27FC236}">
                  <a16:creationId xmlns:a16="http://schemas.microsoft.com/office/drawing/2014/main" id="{DA4BEA90-9BB7-4868-8ADB-78BC00EDF3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115"/>
              <a:ext cx="11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1" name="Rectangle 63">
              <a:extLst>
                <a:ext uri="{FF2B5EF4-FFF2-40B4-BE49-F238E27FC236}">
                  <a16:creationId xmlns:a16="http://schemas.microsoft.com/office/drawing/2014/main" id="{9FDDB8CF-AC56-45EC-8E04-9664E4177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45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y</a:t>
              </a:r>
              <a:endParaRPr lang="ru-RU" altLang="ru-RU" sz="2000"/>
            </a:p>
          </p:txBody>
        </p:sp>
        <p:sp>
          <p:nvSpPr>
            <p:cNvPr id="4142" name="Rectangle 64">
              <a:extLst>
                <a:ext uri="{FF2B5EF4-FFF2-40B4-BE49-F238E27FC236}">
                  <a16:creationId xmlns:a16="http://schemas.microsoft.com/office/drawing/2014/main" id="{6DDC9196-E2F9-43A8-A242-449C7FAF0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x</a:t>
              </a:r>
              <a:endParaRPr lang="ru-RU" altLang="ru-RU" sz="2000"/>
            </a:p>
          </p:txBody>
        </p:sp>
        <p:sp>
          <p:nvSpPr>
            <p:cNvPr id="4143" name="Line 65">
              <a:extLst>
                <a:ext uri="{FF2B5EF4-FFF2-40B4-BE49-F238E27FC236}">
                  <a16:creationId xmlns:a16="http://schemas.microsoft.com/office/drawing/2014/main" id="{499A56ED-2A31-4C7C-876D-4F510C4FE0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4" name="Line 66">
              <a:extLst>
                <a:ext uri="{FF2B5EF4-FFF2-40B4-BE49-F238E27FC236}">
                  <a16:creationId xmlns:a16="http://schemas.microsoft.com/office/drawing/2014/main" id="{470DB060-BDEA-44B7-8E6D-E39894DFF5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024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45" name="Rectangle 67">
              <a:extLst>
                <a:ext uri="{FF2B5EF4-FFF2-40B4-BE49-F238E27FC236}">
                  <a16:creationId xmlns:a16="http://schemas.microsoft.com/office/drawing/2014/main" id="{D723E9C8-28B4-4824-9F08-41E9FB2E1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797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46" name="Rectangle 68">
              <a:extLst>
                <a:ext uri="{FF2B5EF4-FFF2-40B4-BE49-F238E27FC236}">
                  <a16:creationId xmlns:a16="http://schemas.microsoft.com/office/drawing/2014/main" id="{759E0797-885C-4B14-A632-F2D0FAD87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20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47" name="Rectangle 69">
              <a:extLst>
                <a:ext uri="{FF2B5EF4-FFF2-40B4-BE49-F238E27FC236}">
                  <a16:creationId xmlns:a16="http://schemas.microsoft.com/office/drawing/2014/main" id="{971CD1AE-1C12-4FE2-A967-649A2100B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11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0</a:t>
              </a:r>
            </a:p>
          </p:txBody>
        </p:sp>
      </p:grpSp>
      <p:grpSp>
        <p:nvGrpSpPr>
          <p:cNvPr id="4119" name="Group 70">
            <a:extLst>
              <a:ext uri="{FF2B5EF4-FFF2-40B4-BE49-F238E27FC236}">
                <a16:creationId xmlns:a16="http://schemas.microsoft.com/office/drawing/2014/main" id="{95BF0B54-C7CF-434B-B9BA-685FF4DE9088}"/>
              </a:ext>
            </a:extLst>
          </p:cNvPr>
          <p:cNvGrpSpPr>
            <a:grpSpLocks/>
          </p:cNvGrpSpPr>
          <p:nvPr/>
        </p:nvGrpSpPr>
        <p:grpSpPr bwMode="auto">
          <a:xfrm>
            <a:off x="4140200" y="4508500"/>
            <a:ext cx="1895475" cy="1841500"/>
            <a:chOff x="1020" y="1454"/>
            <a:chExt cx="1194" cy="1160"/>
          </a:xfrm>
        </p:grpSpPr>
        <p:sp>
          <p:nvSpPr>
            <p:cNvPr id="4130" name="Line 71">
              <a:extLst>
                <a:ext uri="{FF2B5EF4-FFF2-40B4-BE49-F238E27FC236}">
                  <a16:creationId xmlns:a16="http://schemas.microsoft.com/office/drawing/2014/main" id="{F7BA33ED-4EBC-456F-86B8-4E25E03949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1525"/>
              <a:ext cx="0" cy="10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31" name="Line 72">
              <a:extLst>
                <a:ext uri="{FF2B5EF4-FFF2-40B4-BE49-F238E27FC236}">
                  <a16:creationId xmlns:a16="http://schemas.microsoft.com/office/drawing/2014/main" id="{A5953B9F-67CF-4BCD-AF43-2DA6484AAB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115"/>
              <a:ext cx="11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Rectangle 73">
              <a:extLst>
                <a:ext uri="{FF2B5EF4-FFF2-40B4-BE49-F238E27FC236}">
                  <a16:creationId xmlns:a16="http://schemas.microsoft.com/office/drawing/2014/main" id="{0F3FC6F6-DB1E-4F8C-97CD-E1D3E2E2E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45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y</a:t>
              </a:r>
              <a:endParaRPr lang="ru-RU" altLang="ru-RU" sz="2000"/>
            </a:p>
          </p:txBody>
        </p:sp>
        <p:sp>
          <p:nvSpPr>
            <p:cNvPr id="4133" name="Rectangle 74">
              <a:extLst>
                <a:ext uri="{FF2B5EF4-FFF2-40B4-BE49-F238E27FC236}">
                  <a16:creationId xmlns:a16="http://schemas.microsoft.com/office/drawing/2014/main" id="{89C3135E-73A6-4B44-97C6-B040350E7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x</a:t>
              </a:r>
              <a:endParaRPr lang="ru-RU" altLang="ru-RU" sz="2000"/>
            </a:p>
          </p:txBody>
        </p:sp>
        <p:sp>
          <p:nvSpPr>
            <p:cNvPr id="4134" name="Line 75">
              <a:extLst>
                <a:ext uri="{FF2B5EF4-FFF2-40B4-BE49-F238E27FC236}">
                  <a16:creationId xmlns:a16="http://schemas.microsoft.com/office/drawing/2014/main" id="{BC7DD9E7-DC38-461A-89B3-84E895C141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35" name="Line 76">
              <a:extLst>
                <a:ext uri="{FF2B5EF4-FFF2-40B4-BE49-F238E27FC236}">
                  <a16:creationId xmlns:a16="http://schemas.microsoft.com/office/drawing/2014/main" id="{E85CDAAC-025D-460A-96F9-09F4C639FA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024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36" name="Rectangle 77">
              <a:extLst>
                <a:ext uri="{FF2B5EF4-FFF2-40B4-BE49-F238E27FC236}">
                  <a16:creationId xmlns:a16="http://schemas.microsoft.com/office/drawing/2014/main" id="{F84F919A-D5D1-4C76-BC0D-306708AFE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797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37" name="Rectangle 78">
              <a:extLst>
                <a:ext uri="{FF2B5EF4-FFF2-40B4-BE49-F238E27FC236}">
                  <a16:creationId xmlns:a16="http://schemas.microsoft.com/office/drawing/2014/main" id="{82E7964D-C4D8-4229-A114-F6778C59B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20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38" name="Rectangle 79">
              <a:extLst>
                <a:ext uri="{FF2B5EF4-FFF2-40B4-BE49-F238E27FC236}">
                  <a16:creationId xmlns:a16="http://schemas.microsoft.com/office/drawing/2014/main" id="{657554DD-11A1-4FF7-AF57-5E3B00780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11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0</a:t>
              </a:r>
            </a:p>
          </p:txBody>
        </p:sp>
      </p:grpSp>
      <p:grpSp>
        <p:nvGrpSpPr>
          <p:cNvPr id="4120" name="Group 80">
            <a:extLst>
              <a:ext uri="{FF2B5EF4-FFF2-40B4-BE49-F238E27FC236}">
                <a16:creationId xmlns:a16="http://schemas.microsoft.com/office/drawing/2014/main" id="{8AD69CD0-D2BF-44D2-8DA8-609C230E9611}"/>
              </a:ext>
            </a:extLst>
          </p:cNvPr>
          <p:cNvGrpSpPr>
            <a:grpSpLocks/>
          </p:cNvGrpSpPr>
          <p:nvPr/>
        </p:nvGrpSpPr>
        <p:grpSpPr bwMode="auto">
          <a:xfrm>
            <a:off x="6588125" y="4508500"/>
            <a:ext cx="1895475" cy="1841500"/>
            <a:chOff x="1020" y="1454"/>
            <a:chExt cx="1194" cy="1160"/>
          </a:xfrm>
        </p:grpSpPr>
        <p:sp>
          <p:nvSpPr>
            <p:cNvPr id="4121" name="Line 81">
              <a:extLst>
                <a:ext uri="{FF2B5EF4-FFF2-40B4-BE49-F238E27FC236}">
                  <a16:creationId xmlns:a16="http://schemas.microsoft.com/office/drawing/2014/main" id="{9005AE07-7D67-4237-85E1-C884301CB5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65" y="1525"/>
              <a:ext cx="0" cy="10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Line 82">
              <a:extLst>
                <a:ext uri="{FF2B5EF4-FFF2-40B4-BE49-F238E27FC236}">
                  <a16:creationId xmlns:a16="http://schemas.microsoft.com/office/drawing/2014/main" id="{52710202-13D3-46DA-A46C-F382964A0C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115"/>
              <a:ext cx="11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Rectangle 83">
              <a:extLst>
                <a:ext uri="{FF2B5EF4-FFF2-40B4-BE49-F238E27FC236}">
                  <a16:creationId xmlns:a16="http://schemas.microsoft.com/office/drawing/2014/main" id="{71349D69-8ACE-4FC1-842C-B9FF957DE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9" y="1454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y</a:t>
              </a:r>
              <a:endParaRPr lang="ru-RU" altLang="ru-RU" sz="2000"/>
            </a:p>
          </p:txBody>
        </p:sp>
        <p:sp>
          <p:nvSpPr>
            <p:cNvPr id="4124" name="Rectangle 84">
              <a:extLst>
                <a:ext uri="{FF2B5EF4-FFF2-40B4-BE49-F238E27FC236}">
                  <a16:creationId xmlns:a16="http://schemas.microsoft.com/office/drawing/2014/main" id="{8542ED81-8B18-4918-B86F-6BAE9A4D8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2117"/>
              <a:ext cx="19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000"/>
                <a:t>x</a:t>
              </a:r>
              <a:endParaRPr lang="ru-RU" altLang="ru-RU" sz="2000"/>
            </a:p>
          </p:txBody>
        </p:sp>
        <p:sp>
          <p:nvSpPr>
            <p:cNvPr id="4125" name="Line 85">
              <a:extLst>
                <a:ext uri="{FF2B5EF4-FFF2-40B4-BE49-F238E27FC236}">
                  <a16:creationId xmlns:a16="http://schemas.microsoft.com/office/drawing/2014/main" id="{05DFF4A7-D3D2-428C-825A-68C37D77F4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1933"/>
              <a:ext cx="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Line 86">
              <a:extLst>
                <a:ext uri="{FF2B5EF4-FFF2-40B4-BE49-F238E27FC236}">
                  <a16:creationId xmlns:a16="http://schemas.microsoft.com/office/drawing/2014/main" id="{A48B6E99-0588-4BBB-BB0D-6F41F7C45D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6" y="2024"/>
              <a:ext cx="0" cy="18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Rectangle 87">
              <a:extLst>
                <a:ext uri="{FF2B5EF4-FFF2-40B4-BE49-F238E27FC236}">
                  <a16:creationId xmlns:a16="http://schemas.microsoft.com/office/drawing/2014/main" id="{E6DF5A8D-B160-4CB5-89C1-A7F93A4FB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797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28" name="Rectangle 88">
              <a:extLst>
                <a:ext uri="{FF2B5EF4-FFF2-40B4-BE49-F238E27FC236}">
                  <a16:creationId xmlns:a16="http://schemas.microsoft.com/office/drawing/2014/main" id="{82A1DFF7-0B52-493F-8483-45A6A9B6B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220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1</a:t>
              </a:r>
            </a:p>
          </p:txBody>
        </p:sp>
        <p:sp>
          <p:nvSpPr>
            <p:cNvPr id="4129" name="Rectangle 89">
              <a:extLst>
                <a:ext uri="{FF2B5EF4-FFF2-40B4-BE49-F238E27FC236}">
                  <a16:creationId xmlns:a16="http://schemas.microsoft.com/office/drawing/2014/main" id="{5A6A2171-1B69-4B44-AAC4-D4D041C28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2115"/>
              <a:ext cx="20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000"/>
                <a:t>0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D1932E30-1F38-4FC9-A0FE-6AC1C07E8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190500"/>
            <a:ext cx="91090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000">
                <a:solidFill>
                  <a:srgbClr val="FF0000"/>
                </a:solidFill>
              </a:rPr>
              <a:t>Используя график функции </a:t>
            </a:r>
            <a:r>
              <a:rPr lang="en-US" altLang="ru-RU" sz="3000">
                <a:solidFill>
                  <a:srgbClr val="FF0000"/>
                </a:solidFill>
              </a:rPr>
              <a:t>y = x</a:t>
            </a:r>
            <a:r>
              <a:rPr lang="en-US" altLang="ru-RU" sz="3000" baseline="30000">
                <a:solidFill>
                  <a:srgbClr val="FF0000"/>
                </a:solidFill>
              </a:rPr>
              <a:t>2</a:t>
            </a:r>
            <a:r>
              <a:rPr lang="en-US" altLang="ru-RU" sz="3000">
                <a:solidFill>
                  <a:srgbClr val="FF0000"/>
                </a:solidFill>
              </a:rPr>
              <a:t> – 2x</a:t>
            </a:r>
            <a:r>
              <a:rPr lang="ru-RU" altLang="ru-RU" sz="3000">
                <a:solidFill>
                  <a:srgbClr val="FF0000"/>
                </a:solidFill>
              </a:rPr>
              <a:t>,</a:t>
            </a:r>
            <a:r>
              <a:rPr lang="en-US" altLang="ru-RU" sz="3000">
                <a:solidFill>
                  <a:srgbClr val="FF0000"/>
                </a:solidFill>
              </a:rPr>
              <a:t> </a:t>
            </a:r>
            <a:endParaRPr lang="ru-RU" altLang="ru-RU" sz="300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3000">
                <a:solidFill>
                  <a:srgbClr val="FF0000"/>
                </a:solidFill>
              </a:rPr>
              <a:t>решить неравенство х</a:t>
            </a:r>
            <a:r>
              <a:rPr lang="ru-RU" altLang="ru-RU" sz="3000" baseline="30000">
                <a:solidFill>
                  <a:srgbClr val="FF0000"/>
                </a:solidFill>
              </a:rPr>
              <a:t>2</a:t>
            </a:r>
            <a:r>
              <a:rPr lang="ru-RU" altLang="ru-RU" sz="3000">
                <a:solidFill>
                  <a:srgbClr val="FF0000"/>
                </a:solidFill>
              </a:rPr>
              <a:t> – 2х </a:t>
            </a:r>
            <a:r>
              <a:rPr lang="en-US" altLang="ru-RU" sz="3000">
                <a:solidFill>
                  <a:srgbClr val="FF0000"/>
                </a:solidFill>
              </a:rPr>
              <a:t>≤</a:t>
            </a:r>
            <a:r>
              <a:rPr lang="ru-RU" altLang="ru-RU" sz="3000">
                <a:solidFill>
                  <a:srgbClr val="FF0000"/>
                </a:solidFill>
              </a:rPr>
              <a:t> 3</a:t>
            </a:r>
          </a:p>
        </p:txBody>
      </p:sp>
      <p:sp>
        <p:nvSpPr>
          <p:cNvPr id="5123" name="Line 7">
            <a:extLst>
              <a:ext uri="{FF2B5EF4-FFF2-40B4-BE49-F238E27FC236}">
                <a16:creationId xmlns:a16="http://schemas.microsoft.com/office/drawing/2014/main" id="{1A85332A-C632-45AF-BE69-F4665B8A86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950" y="1341438"/>
            <a:ext cx="88931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Line 8">
            <a:extLst>
              <a:ext uri="{FF2B5EF4-FFF2-40B4-BE49-F238E27FC236}">
                <a16:creationId xmlns:a16="http://schemas.microsoft.com/office/drawing/2014/main" id="{6BDFA88A-8C06-4D86-A251-C33765BA9EC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48038" y="1628775"/>
            <a:ext cx="0" cy="48958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5" name="Line 9">
            <a:extLst>
              <a:ext uri="{FF2B5EF4-FFF2-40B4-BE49-F238E27FC236}">
                <a16:creationId xmlns:a16="http://schemas.microsoft.com/office/drawing/2014/main" id="{B8CFC22D-A5B2-44DA-B0F6-428EF32D764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188" y="4797425"/>
            <a:ext cx="63373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6" name="Rectangle 10">
            <a:extLst>
              <a:ext uri="{FF2B5EF4-FFF2-40B4-BE49-F238E27FC236}">
                <a16:creationId xmlns:a16="http://schemas.microsoft.com/office/drawing/2014/main" id="{2FFD2AA7-1457-4922-896F-F9E88BCFD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628775"/>
            <a:ext cx="374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x</a:t>
            </a:r>
            <a:endParaRPr lang="ru-RU" altLang="ru-RU" sz="3000"/>
          </a:p>
        </p:txBody>
      </p:sp>
      <p:sp>
        <p:nvSpPr>
          <p:cNvPr id="5127" name="Rectangle 11">
            <a:extLst>
              <a:ext uri="{FF2B5EF4-FFF2-40B4-BE49-F238E27FC236}">
                <a16:creationId xmlns:a16="http://schemas.microsoft.com/office/drawing/2014/main" id="{137CAB88-59FC-445F-BDA4-2AB7B1FE0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25" y="4797425"/>
            <a:ext cx="374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000"/>
              <a:t>y</a:t>
            </a:r>
            <a:endParaRPr lang="ru-RU" altLang="ru-RU" sz="3000"/>
          </a:p>
        </p:txBody>
      </p:sp>
      <p:sp>
        <p:nvSpPr>
          <p:cNvPr id="5128" name="Line 13">
            <a:extLst>
              <a:ext uri="{FF2B5EF4-FFF2-40B4-BE49-F238E27FC236}">
                <a16:creationId xmlns:a16="http://schemas.microsoft.com/office/drawing/2014/main" id="{B2D24BB6-D5FA-424D-A12F-BD79BB5607B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5150" y="4221163"/>
            <a:ext cx="4537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Line 15">
            <a:extLst>
              <a:ext uri="{FF2B5EF4-FFF2-40B4-BE49-F238E27FC236}">
                <a16:creationId xmlns:a16="http://schemas.microsoft.com/office/drawing/2014/main" id="{E2C44DEC-7A46-484D-949E-0264A3A8E6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5150" y="3644900"/>
            <a:ext cx="4537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Line 17">
            <a:extLst>
              <a:ext uri="{FF2B5EF4-FFF2-40B4-BE49-F238E27FC236}">
                <a16:creationId xmlns:a16="http://schemas.microsoft.com/office/drawing/2014/main" id="{8F932EEA-3762-448C-B1FA-4D4D3CB594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5150" y="3068638"/>
            <a:ext cx="4537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1" name="Line 22">
            <a:extLst>
              <a:ext uri="{FF2B5EF4-FFF2-40B4-BE49-F238E27FC236}">
                <a16:creationId xmlns:a16="http://schemas.microsoft.com/office/drawing/2014/main" id="{CEB75471-C9BE-4455-9016-C096BA1A6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2349500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2" name="Line 23">
            <a:extLst>
              <a:ext uri="{FF2B5EF4-FFF2-40B4-BE49-F238E27FC236}">
                <a16:creationId xmlns:a16="http://schemas.microsoft.com/office/drawing/2014/main" id="{A1C25A46-549C-4155-BEAC-1A1DD1E5DCB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2349500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Line 24">
            <a:extLst>
              <a:ext uri="{FF2B5EF4-FFF2-40B4-BE49-F238E27FC236}">
                <a16:creationId xmlns:a16="http://schemas.microsoft.com/office/drawing/2014/main" id="{82633454-7684-4862-A5E5-F0A8E771C4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2349500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Line 25">
            <a:extLst>
              <a:ext uri="{FF2B5EF4-FFF2-40B4-BE49-F238E27FC236}">
                <a16:creationId xmlns:a16="http://schemas.microsoft.com/office/drawing/2014/main" id="{A7991762-01E3-47AF-9283-130DAC843C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2349500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5" name="Line 29">
            <a:extLst>
              <a:ext uri="{FF2B5EF4-FFF2-40B4-BE49-F238E27FC236}">
                <a16:creationId xmlns:a16="http://schemas.microsoft.com/office/drawing/2014/main" id="{C88A3E0D-8FC1-4E1E-95B9-FF34C9C49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5150" y="5373688"/>
            <a:ext cx="4537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Rectangle 30">
            <a:extLst>
              <a:ext uri="{FF2B5EF4-FFF2-40B4-BE49-F238E27FC236}">
                <a16:creationId xmlns:a16="http://schemas.microsoft.com/office/drawing/2014/main" id="{F14C671F-75A0-424E-9F78-7E005A5E9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3959225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1</a:t>
            </a:r>
          </a:p>
        </p:txBody>
      </p:sp>
      <p:sp>
        <p:nvSpPr>
          <p:cNvPr id="5137" name="Rectangle 31">
            <a:extLst>
              <a:ext uri="{FF2B5EF4-FFF2-40B4-BE49-F238E27FC236}">
                <a16:creationId xmlns:a16="http://schemas.microsoft.com/office/drawing/2014/main" id="{D298B573-BA4C-4385-92D0-5FFD15B2B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3357563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2</a:t>
            </a:r>
          </a:p>
        </p:txBody>
      </p:sp>
      <p:sp>
        <p:nvSpPr>
          <p:cNvPr id="5138" name="Rectangle 32">
            <a:extLst>
              <a:ext uri="{FF2B5EF4-FFF2-40B4-BE49-F238E27FC236}">
                <a16:creationId xmlns:a16="http://schemas.microsoft.com/office/drawing/2014/main" id="{BA72CD47-7CDD-4DB3-8014-D5BB422E5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781300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3</a:t>
            </a:r>
          </a:p>
        </p:txBody>
      </p:sp>
      <p:sp>
        <p:nvSpPr>
          <p:cNvPr id="5139" name="Rectangle 33">
            <a:extLst>
              <a:ext uri="{FF2B5EF4-FFF2-40B4-BE49-F238E27FC236}">
                <a16:creationId xmlns:a16="http://schemas.microsoft.com/office/drawing/2014/main" id="{FE76992F-47E3-4D60-B96A-B281AE952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4824413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1</a:t>
            </a:r>
          </a:p>
        </p:txBody>
      </p:sp>
      <p:sp>
        <p:nvSpPr>
          <p:cNvPr id="5140" name="Rectangle 34">
            <a:extLst>
              <a:ext uri="{FF2B5EF4-FFF2-40B4-BE49-F238E27FC236}">
                <a16:creationId xmlns:a16="http://schemas.microsoft.com/office/drawing/2014/main" id="{8FE965BB-7AFE-45B6-8074-F10D70D7F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1175" y="4824413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2</a:t>
            </a:r>
          </a:p>
        </p:txBody>
      </p:sp>
      <p:sp>
        <p:nvSpPr>
          <p:cNvPr id="5141" name="Rectangle 35">
            <a:extLst>
              <a:ext uri="{FF2B5EF4-FFF2-40B4-BE49-F238E27FC236}">
                <a16:creationId xmlns:a16="http://schemas.microsoft.com/office/drawing/2014/main" id="{BB69AC42-9DE4-47A2-981B-F1A7C776F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7438" y="4824413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3</a:t>
            </a:r>
          </a:p>
        </p:txBody>
      </p:sp>
      <p:sp>
        <p:nvSpPr>
          <p:cNvPr id="5142" name="Rectangle 36">
            <a:extLst>
              <a:ext uri="{FF2B5EF4-FFF2-40B4-BE49-F238E27FC236}">
                <a16:creationId xmlns:a16="http://schemas.microsoft.com/office/drawing/2014/main" id="{737E9EE4-40CE-47C2-BB4A-2DA48A6CF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4824413"/>
            <a:ext cx="522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-1</a:t>
            </a:r>
          </a:p>
        </p:txBody>
      </p:sp>
      <p:sp>
        <p:nvSpPr>
          <p:cNvPr id="5143" name="Rectangle 37">
            <a:extLst>
              <a:ext uri="{FF2B5EF4-FFF2-40B4-BE49-F238E27FC236}">
                <a16:creationId xmlns:a16="http://schemas.microsoft.com/office/drawing/2014/main" id="{C9A2BC08-69B6-44FB-A875-AFA34A66E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5400675"/>
            <a:ext cx="522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-1</a:t>
            </a:r>
          </a:p>
        </p:txBody>
      </p:sp>
      <p:sp>
        <p:nvSpPr>
          <p:cNvPr id="5144" name="Rectangle 38">
            <a:extLst>
              <a:ext uri="{FF2B5EF4-FFF2-40B4-BE49-F238E27FC236}">
                <a16:creationId xmlns:a16="http://schemas.microsoft.com/office/drawing/2014/main" id="{769A22E7-A684-453A-A3DF-D5B2C833B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2750" y="4824413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/>
              <a:t>0</a:t>
            </a:r>
          </a:p>
        </p:txBody>
      </p:sp>
      <p:sp>
        <p:nvSpPr>
          <p:cNvPr id="5145" name="Line 40">
            <a:extLst>
              <a:ext uri="{FF2B5EF4-FFF2-40B4-BE49-F238E27FC236}">
                <a16:creationId xmlns:a16="http://schemas.microsoft.com/office/drawing/2014/main" id="{1D53E8DF-A97F-4B9F-855D-37C0B2A9BEF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4652963"/>
            <a:ext cx="0" cy="2889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6" name="Line 41">
            <a:extLst>
              <a:ext uri="{FF2B5EF4-FFF2-40B4-BE49-F238E27FC236}">
                <a16:creationId xmlns:a16="http://schemas.microsoft.com/office/drawing/2014/main" id="{AF924A97-EE4F-41E2-80BC-A2AE8B40B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0563" y="4652963"/>
            <a:ext cx="0" cy="2889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7" name="Line 42">
            <a:extLst>
              <a:ext uri="{FF2B5EF4-FFF2-40B4-BE49-F238E27FC236}">
                <a16:creationId xmlns:a16="http://schemas.microsoft.com/office/drawing/2014/main" id="{AA775B7C-DA33-4C6F-9F6B-184F449588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4652963"/>
            <a:ext cx="0" cy="2889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8" name="Line 43">
            <a:extLst>
              <a:ext uri="{FF2B5EF4-FFF2-40B4-BE49-F238E27FC236}">
                <a16:creationId xmlns:a16="http://schemas.microsoft.com/office/drawing/2014/main" id="{7EF01E20-AA96-4795-99E7-CEDBF60DE2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1775" y="4652963"/>
            <a:ext cx="0" cy="2889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9" name="Line 44">
            <a:extLst>
              <a:ext uri="{FF2B5EF4-FFF2-40B4-BE49-F238E27FC236}">
                <a16:creationId xmlns:a16="http://schemas.microsoft.com/office/drawing/2014/main" id="{DF524E3B-551F-4B77-9195-64BB0FB462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5373688"/>
            <a:ext cx="2889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50" name="Line 45">
            <a:extLst>
              <a:ext uri="{FF2B5EF4-FFF2-40B4-BE49-F238E27FC236}">
                <a16:creationId xmlns:a16="http://schemas.microsoft.com/office/drawing/2014/main" id="{866429B8-18DA-4FFB-B3CD-B705E22B0A1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4221163"/>
            <a:ext cx="2889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51" name="Line 46">
            <a:extLst>
              <a:ext uri="{FF2B5EF4-FFF2-40B4-BE49-F238E27FC236}">
                <a16:creationId xmlns:a16="http://schemas.microsoft.com/office/drawing/2014/main" id="{0B676E93-49E1-479B-8471-C0E62D2E5BE6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3644900"/>
            <a:ext cx="2889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52" name="Line 47">
            <a:extLst>
              <a:ext uri="{FF2B5EF4-FFF2-40B4-BE49-F238E27FC236}">
                <a16:creationId xmlns:a16="http://schemas.microsoft.com/office/drawing/2014/main" id="{ADFE7337-E34A-4041-A292-BDE0A08AE1B0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3068638"/>
            <a:ext cx="288925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53" name="Freeform 49">
            <a:extLst>
              <a:ext uri="{FF2B5EF4-FFF2-40B4-BE49-F238E27FC236}">
                <a16:creationId xmlns:a16="http://schemas.microsoft.com/office/drawing/2014/main" id="{B98EF6D1-CE9D-4A78-8F83-CD3983094C9E}"/>
              </a:ext>
            </a:extLst>
          </p:cNvPr>
          <p:cNvSpPr>
            <a:spLocks/>
          </p:cNvSpPr>
          <p:nvPr/>
        </p:nvSpPr>
        <p:spPr bwMode="auto">
          <a:xfrm>
            <a:off x="2568575" y="2417763"/>
            <a:ext cx="2705100" cy="2955925"/>
          </a:xfrm>
          <a:custGeom>
            <a:avLst/>
            <a:gdLst>
              <a:gd name="T0" fmla="*/ 0 w 1704"/>
              <a:gd name="T1" fmla="*/ 0 h 1862"/>
              <a:gd name="T2" fmla="*/ 181 w 1704"/>
              <a:gd name="T3" fmla="*/ 576 h 1862"/>
              <a:gd name="T4" fmla="*/ 491 w 1704"/>
              <a:gd name="T5" fmla="*/ 1499 h 1862"/>
              <a:gd name="T6" fmla="*/ 854 w 1704"/>
              <a:gd name="T7" fmla="*/ 1862 h 1862"/>
              <a:gd name="T8" fmla="*/ 1217 w 1704"/>
              <a:gd name="T9" fmla="*/ 1499 h 1862"/>
              <a:gd name="T10" fmla="*/ 1507 w 1704"/>
              <a:gd name="T11" fmla="*/ 631 h 1862"/>
              <a:gd name="T12" fmla="*/ 1704 w 1704"/>
              <a:gd name="T13" fmla="*/ 24 h 18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04"/>
              <a:gd name="T22" fmla="*/ 0 h 1862"/>
              <a:gd name="T23" fmla="*/ 1704 w 1704"/>
              <a:gd name="T24" fmla="*/ 1862 h 18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04" h="1862">
                <a:moveTo>
                  <a:pt x="0" y="0"/>
                </a:moveTo>
                <a:cubicBezTo>
                  <a:pt x="29" y="96"/>
                  <a:pt x="99" y="326"/>
                  <a:pt x="181" y="576"/>
                </a:cubicBezTo>
                <a:cubicBezTo>
                  <a:pt x="263" y="826"/>
                  <a:pt x="379" y="1285"/>
                  <a:pt x="491" y="1499"/>
                </a:cubicBezTo>
                <a:cubicBezTo>
                  <a:pt x="603" y="1713"/>
                  <a:pt x="733" y="1862"/>
                  <a:pt x="854" y="1862"/>
                </a:cubicBezTo>
                <a:cubicBezTo>
                  <a:pt x="975" y="1862"/>
                  <a:pt x="1108" y="1704"/>
                  <a:pt x="1217" y="1499"/>
                </a:cubicBezTo>
                <a:cubicBezTo>
                  <a:pt x="1326" y="1294"/>
                  <a:pt x="1426" y="877"/>
                  <a:pt x="1507" y="631"/>
                </a:cubicBezTo>
                <a:cubicBezTo>
                  <a:pt x="1588" y="385"/>
                  <a:pt x="1663" y="151"/>
                  <a:pt x="1704" y="24"/>
                </a:cubicBezTo>
              </a:path>
            </a:pathLst>
          </a:custGeom>
          <a:noFill/>
          <a:ln w="317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A55EC9F-8767-40A9-8082-FF93790EC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188913"/>
            <a:ext cx="91090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000">
                <a:solidFill>
                  <a:srgbClr val="FF0000"/>
                </a:solidFill>
              </a:rPr>
              <a:t>Решить квадратные неравенства</a:t>
            </a:r>
            <a:r>
              <a:rPr lang="en-US" altLang="ru-RU" sz="3000">
                <a:solidFill>
                  <a:srgbClr val="FF0000"/>
                </a:solidFill>
              </a:rPr>
              <a:t>:</a:t>
            </a:r>
            <a:endParaRPr lang="ru-RU" altLang="ru-RU" sz="3000">
              <a:solidFill>
                <a:srgbClr val="FF0000"/>
              </a:solidFill>
            </a:endParaRPr>
          </a:p>
        </p:txBody>
      </p:sp>
      <p:sp>
        <p:nvSpPr>
          <p:cNvPr id="6147" name="Line 3">
            <a:extLst>
              <a:ext uri="{FF2B5EF4-FFF2-40B4-BE49-F238E27FC236}">
                <a16:creationId xmlns:a16="http://schemas.microsoft.com/office/drawing/2014/main" id="{F8D8F564-C648-475B-8778-5A64BA6836A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950" y="836613"/>
            <a:ext cx="88931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8" name="Rectangle 87">
            <a:extLst>
              <a:ext uri="{FF2B5EF4-FFF2-40B4-BE49-F238E27FC236}">
                <a16:creationId xmlns:a16="http://schemas.microsoft.com/office/drawing/2014/main" id="{F03E25FF-6DE1-424E-9E8E-56AE0A4B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844675"/>
            <a:ext cx="2376488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600"/>
              <a:t>x</a:t>
            </a:r>
            <a:r>
              <a:rPr lang="en-US" altLang="ru-RU" sz="2600" baseline="30000"/>
              <a:t>2</a:t>
            </a:r>
            <a:r>
              <a:rPr lang="en-US" altLang="ru-RU" sz="2600"/>
              <a:t> – 4x + 4 ≥ 0</a:t>
            </a:r>
            <a:endParaRPr lang="ru-RU" altLang="ru-RU" sz="2600"/>
          </a:p>
          <a:p>
            <a:pPr algn="ctr" eaLnBrk="1" hangingPunct="1"/>
            <a:endParaRPr lang="ru-RU" altLang="ru-RU" sz="2600"/>
          </a:p>
          <a:p>
            <a:pPr algn="ctr" eaLnBrk="1" hangingPunct="1"/>
            <a:r>
              <a:rPr lang="en-US" altLang="ru-RU" sz="2600"/>
              <a:t>x</a:t>
            </a:r>
            <a:r>
              <a:rPr lang="en-US" altLang="ru-RU" sz="2600" baseline="30000"/>
              <a:t>2</a:t>
            </a:r>
            <a:r>
              <a:rPr lang="en-US" altLang="ru-RU" sz="2600"/>
              <a:t> – 4x + 4 &gt; 0</a:t>
            </a:r>
            <a:endParaRPr lang="ru-RU" altLang="ru-RU" sz="2600"/>
          </a:p>
          <a:p>
            <a:pPr algn="ctr" eaLnBrk="1" hangingPunct="1"/>
            <a:endParaRPr lang="ru-RU" altLang="ru-RU" sz="2600"/>
          </a:p>
          <a:p>
            <a:pPr algn="ctr" eaLnBrk="1" hangingPunct="1"/>
            <a:r>
              <a:rPr lang="en-US" altLang="ru-RU" sz="2600"/>
              <a:t>x</a:t>
            </a:r>
            <a:r>
              <a:rPr lang="en-US" altLang="ru-RU" sz="2600" baseline="30000"/>
              <a:t>2</a:t>
            </a:r>
            <a:r>
              <a:rPr lang="en-US" altLang="ru-RU" sz="2600"/>
              <a:t> – 4x + 4 ≤ 0</a:t>
            </a:r>
            <a:endParaRPr lang="ru-RU" altLang="ru-RU" sz="2600"/>
          </a:p>
          <a:p>
            <a:pPr algn="ctr" eaLnBrk="1" hangingPunct="1"/>
            <a:endParaRPr lang="ru-RU" altLang="ru-RU" sz="2600"/>
          </a:p>
          <a:p>
            <a:pPr algn="ctr" eaLnBrk="1" hangingPunct="1"/>
            <a:r>
              <a:rPr lang="en-US" altLang="ru-RU" sz="2600"/>
              <a:t>x</a:t>
            </a:r>
            <a:r>
              <a:rPr lang="en-US" altLang="ru-RU" sz="2600" baseline="30000"/>
              <a:t>2</a:t>
            </a:r>
            <a:r>
              <a:rPr lang="en-US" altLang="ru-RU" sz="2600"/>
              <a:t> – 4x + 4 &lt; 0</a:t>
            </a:r>
          </a:p>
        </p:txBody>
      </p:sp>
      <p:sp>
        <p:nvSpPr>
          <p:cNvPr id="6149" name="Line 90">
            <a:extLst>
              <a:ext uri="{FF2B5EF4-FFF2-40B4-BE49-F238E27FC236}">
                <a16:creationId xmlns:a16="http://schemas.microsoft.com/office/drawing/2014/main" id="{8E35A258-CC24-4252-8058-6225C8814B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4438" y="1844675"/>
            <a:ext cx="0" cy="2879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93">
            <a:extLst>
              <a:ext uri="{FF2B5EF4-FFF2-40B4-BE49-F238E27FC236}">
                <a16:creationId xmlns:a16="http://schemas.microsoft.com/office/drawing/2014/main" id="{2D826E8D-4A8C-4DCB-AFA9-31724CCB0B96}"/>
              </a:ext>
            </a:extLst>
          </p:cNvPr>
          <p:cNvGrpSpPr>
            <a:grpSpLocks/>
          </p:cNvGrpSpPr>
          <p:nvPr/>
        </p:nvGrpSpPr>
        <p:grpSpPr bwMode="auto">
          <a:xfrm>
            <a:off x="2268538" y="1844675"/>
            <a:ext cx="2376487" cy="2879725"/>
            <a:chOff x="1429" y="1162"/>
            <a:chExt cx="1497" cy="1814"/>
          </a:xfrm>
        </p:grpSpPr>
        <p:sp>
          <p:nvSpPr>
            <p:cNvPr id="6154" name="Rectangle 88">
              <a:extLst>
                <a:ext uri="{FF2B5EF4-FFF2-40B4-BE49-F238E27FC236}">
                  <a16:creationId xmlns:a16="http://schemas.microsoft.com/office/drawing/2014/main" id="{F9D39B48-3E92-4124-9ED9-81DDCBD9B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9" y="1162"/>
              <a:ext cx="1497" cy="1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 sz="2600"/>
                <a:t>(x – 2)</a:t>
              </a:r>
              <a:r>
                <a:rPr lang="en-US" altLang="ru-RU" sz="2600" baseline="30000"/>
                <a:t>2</a:t>
              </a:r>
              <a:r>
                <a:rPr lang="en-US" altLang="ru-RU" sz="2600"/>
                <a:t> ≥ 0</a:t>
              </a:r>
              <a:endParaRPr lang="ru-RU" altLang="ru-RU" sz="2600"/>
            </a:p>
            <a:p>
              <a:pPr algn="ctr" eaLnBrk="1" hangingPunct="1"/>
              <a:endParaRPr lang="ru-RU" altLang="ru-RU" sz="2600"/>
            </a:p>
            <a:p>
              <a:pPr algn="ctr" eaLnBrk="1" hangingPunct="1"/>
              <a:r>
                <a:rPr lang="en-US" altLang="ru-RU" sz="2600"/>
                <a:t>(x – 2)</a:t>
              </a:r>
              <a:r>
                <a:rPr lang="en-US" altLang="ru-RU" sz="2600" baseline="30000"/>
                <a:t>2</a:t>
              </a:r>
              <a:r>
                <a:rPr lang="en-US" altLang="ru-RU" sz="2600"/>
                <a:t> &gt; 0</a:t>
              </a:r>
              <a:endParaRPr lang="ru-RU" altLang="ru-RU" sz="2600"/>
            </a:p>
            <a:p>
              <a:pPr algn="ctr" eaLnBrk="1" hangingPunct="1"/>
              <a:endParaRPr lang="ru-RU" altLang="ru-RU" sz="2600"/>
            </a:p>
            <a:p>
              <a:pPr algn="ctr" eaLnBrk="1" hangingPunct="1"/>
              <a:r>
                <a:rPr lang="en-US" altLang="ru-RU" sz="2600"/>
                <a:t>(x – 2)</a:t>
              </a:r>
              <a:r>
                <a:rPr lang="en-US" altLang="ru-RU" sz="2600" baseline="30000"/>
                <a:t>2</a:t>
              </a:r>
              <a:r>
                <a:rPr lang="en-US" altLang="ru-RU" sz="2600"/>
                <a:t> ≤ 0</a:t>
              </a:r>
              <a:endParaRPr lang="ru-RU" altLang="ru-RU" sz="2600"/>
            </a:p>
            <a:p>
              <a:pPr algn="ctr" eaLnBrk="1" hangingPunct="1"/>
              <a:endParaRPr lang="ru-RU" altLang="ru-RU" sz="2600"/>
            </a:p>
            <a:p>
              <a:pPr algn="ctr" eaLnBrk="1" hangingPunct="1"/>
              <a:r>
                <a:rPr lang="en-US" altLang="ru-RU" sz="2600"/>
                <a:t>(x – 2)</a:t>
              </a:r>
              <a:r>
                <a:rPr lang="en-US" altLang="ru-RU" sz="2600" baseline="30000"/>
                <a:t>2</a:t>
              </a:r>
              <a:r>
                <a:rPr lang="en-US" altLang="ru-RU" sz="2600"/>
                <a:t> &lt; 0</a:t>
              </a:r>
            </a:p>
          </p:txBody>
        </p:sp>
        <p:sp>
          <p:nvSpPr>
            <p:cNvPr id="6155" name="Line 91">
              <a:extLst>
                <a:ext uri="{FF2B5EF4-FFF2-40B4-BE49-F238E27FC236}">
                  <a16:creationId xmlns:a16="http://schemas.microsoft.com/office/drawing/2014/main" id="{6609BA9E-3F52-4C8F-B157-2E258D81ED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9" y="1162"/>
              <a:ext cx="0" cy="181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94">
            <a:extLst>
              <a:ext uri="{FF2B5EF4-FFF2-40B4-BE49-F238E27FC236}">
                <a16:creationId xmlns:a16="http://schemas.microsoft.com/office/drawing/2014/main" id="{2CD9513B-7914-4A86-8FB4-B66EB98CCCAA}"/>
              </a:ext>
            </a:extLst>
          </p:cNvPr>
          <p:cNvGrpSpPr>
            <a:grpSpLocks/>
          </p:cNvGrpSpPr>
          <p:nvPr/>
        </p:nvGrpSpPr>
        <p:grpSpPr bwMode="auto">
          <a:xfrm>
            <a:off x="6300788" y="1844675"/>
            <a:ext cx="2952750" cy="2879725"/>
            <a:chOff x="3969" y="1162"/>
            <a:chExt cx="1860" cy="1814"/>
          </a:xfrm>
        </p:grpSpPr>
        <p:sp>
          <p:nvSpPr>
            <p:cNvPr id="6152" name="Rectangle 89">
              <a:extLst>
                <a:ext uri="{FF2B5EF4-FFF2-40B4-BE49-F238E27FC236}">
                  <a16:creationId xmlns:a16="http://schemas.microsoft.com/office/drawing/2014/main" id="{CDA99D29-009D-490E-B8E5-8C5D73352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1162"/>
              <a:ext cx="1860" cy="1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ru-RU" sz="2600"/>
                <a:t>(– ∞; + ∞)</a:t>
              </a:r>
              <a:endParaRPr lang="ru-RU" altLang="ru-RU" sz="2600"/>
            </a:p>
            <a:p>
              <a:pPr algn="ctr" eaLnBrk="1" hangingPunct="1"/>
              <a:endParaRPr lang="ru-RU" altLang="ru-RU" sz="2600"/>
            </a:p>
            <a:p>
              <a:pPr algn="ctr" eaLnBrk="1" hangingPunct="1"/>
              <a:r>
                <a:rPr lang="en-US" altLang="ru-RU" sz="2600"/>
                <a:t>(– ∞; 2) </a:t>
              </a:r>
              <a:r>
                <a:rPr lang="el-GR" altLang="ru-RU" sz="2600"/>
                <a:t>υ</a:t>
              </a:r>
              <a:r>
                <a:rPr lang="en-US" altLang="ru-RU" sz="2600"/>
                <a:t> (2;</a:t>
              </a:r>
              <a:r>
                <a:rPr lang="ru-RU" altLang="ru-RU" sz="2600"/>
                <a:t> +</a:t>
              </a:r>
              <a:r>
                <a:rPr lang="en-US" altLang="ru-RU" sz="2600"/>
                <a:t>∞)</a:t>
              </a:r>
              <a:endParaRPr lang="ru-RU" altLang="ru-RU" sz="2600"/>
            </a:p>
            <a:p>
              <a:pPr algn="ctr" eaLnBrk="1" hangingPunct="1"/>
              <a:endParaRPr lang="ru-RU" altLang="ru-RU" sz="2600"/>
            </a:p>
            <a:p>
              <a:pPr algn="ctr" eaLnBrk="1" hangingPunct="1"/>
              <a:r>
                <a:rPr lang="en-US" altLang="ru-RU" sz="2600"/>
                <a:t>{ 2 }</a:t>
              </a:r>
            </a:p>
            <a:p>
              <a:pPr algn="ctr" eaLnBrk="1" hangingPunct="1"/>
              <a:endParaRPr lang="en-US" altLang="ru-RU" sz="2600"/>
            </a:p>
            <a:p>
              <a:pPr algn="ctr" eaLnBrk="1" hangingPunct="1"/>
              <a:r>
                <a:rPr lang="en-US" altLang="ru-RU" sz="2600"/>
                <a:t>Ø</a:t>
              </a:r>
            </a:p>
          </p:txBody>
        </p:sp>
        <p:sp>
          <p:nvSpPr>
            <p:cNvPr id="6153" name="Line 92">
              <a:extLst>
                <a:ext uri="{FF2B5EF4-FFF2-40B4-BE49-F238E27FC236}">
                  <a16:creationId xmlns:a16="http://schemas.microsoft.com/office/drawing/2014/main" id="{E83FF2E5-459B-4D3B-BA8F-3299DA3F5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9" y="1162"/>
              <a:ext cx="0" cy="181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extLst>
              <a:ext uri="{FF2B5EF4-FFF2-40B4-BE49-F238E27FC236}">
                <a16:creationId xmlns:a16="http://schemas.microsoft.com/office/drawing/2014/main" id="{7432DF00-9B85-4996-90A9-140564CC5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41550"/>
            <a:ext cx="91440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>
                <a:solidFill>
                  <a:srgbClr val="FF0000"/>
                </a:solidFill>
              </a:rPr>
              <a:t>С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П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А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С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И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Б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О</a:t>
            </a:r>
            <a:endParaRPr lang="en-US" altLang="ru-RU" sz="600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3000">
                <a:solidFill>
                  <a:srgbClr val="FF0000"/>
                </a:solidFill>
              </a:rPr>
              <a:t> </a:t>
            </a:r>
            <a:endParaRPr lang="en-US" altLang="ru-RU" sz="300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6000">
                <a:solidFill>
                  <a:srgbClr val="FF0000"/>
                </a:solidFill>
              </a:rPr>
              <a:t>З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А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 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В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Н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И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М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А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Н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И</a:t>
            </a:r>
            <a:r>
              <a:rPr lang="en-US" altLang="ru-RU" sz="6000">
                <a:solidFill>
                  <a:srgbClr val="FF0000"/>
                </a:solidFill>
              </a:rPr>
              <a:t> </a:t>
            </a:r>
            <a:r>
              <a:rPr lang="ru-RU" altLang="ru-RU" sz="6000">
                <a:solidFill>
                  <a:srgbClr val="FF0000"/>
                </a:solidFill>
              </a:rPr>
              <a:t>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2" grpId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247</Words>
  <Application>Microsoft Office PowerPoint</Application>
  <PresentationFormat>Экран (4:3)</PresentationFormat>
  <Paragraphs>97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35</cp:revision>
  <dcterms:created xsi:type="dcterms:W3CDTF">2009-11-14T22:27:35Z</dcterms:created>
  <dcterms:modified xsi:type="dcterms:W3CDTF">2019-12-22T17:03:40Z</dcterms:modified>
</cp:coreProperties>
</file>