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57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33CCFF"/>
    <a:srgbClr val="FF9900"/>
    <a:srgbClr val="FF3300"/>
    <a:srgbClr val="CC3300"/>
    <a:srgbClr val="009900"/>
    <a:srgbClr val="339966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7" autoAdjust="0"/>
    <p:restoredTop sz="94385" autoAdjust="0"/>
  </p:normalViewPr>
  <p:slideViewPr>
    <p:cSldViewPr>
      <p:cViewPr varScale="1">
        <p:scale>
          <a:sx n="85" d="100"/>
          <a:sy n="85" d="100"/>
        </p:scale>
        <p:origin x="11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513D89-179B-4791-8B49-48349EB377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D05BE4D-12FE-4890-8C47-1B196C689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0C724B-B23E-4B04-AD91-AF005A815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5D7B592-E406-4720-BE3A-653D088DD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6CA0B8-FCC6-4553-AB29-9DEC3F96B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7AF17C-AEFE-4136-95D3-B1D21F892A1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47767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735117-C411-4C75-8F41-F858880BE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197CA37-E6B6-4A38-950D-562BBC194D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667B6B-0120-4F4F-B013-1F26B2FAF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8C0DAC-BEDF-4B45-8BC8-2B14BBF10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796315-A4F6-4D4A-9C3A-E5B7C234D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028C-5C83-40D2-8ED7-7CF81EE6800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9504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655457C-BD01-4654-B734-5C285D65DB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301B1DA-15B5-4001-92CB-E188971C3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B31213-D0B6-44B7-AE25-BE16FB53C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773741-120C-4726-99C8-DFDC08C48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DE2274-671A-46C5-96A6-AD070B02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1EA4D-41CA-49FA-90A0-8127722B309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1157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D9AA40-2B25-47B9-AB29-780F441E4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9D0B46-2FC1-44AC-9BD2-02EAFAF0C4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8B7FC7-7330-466F-AC55-CFC4FAEC4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59F8B6-F5C1-4219-A204-2E443A0B4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4784DF-5CD8-48DD-AB95-9796C1C4E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6A2A3-6BC4-477B-961D-206255048F8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2670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3B52BB-C819-46F3-8117-FB3EC3626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C5FF98-0652-48B0-B040-C038851C9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C97072-0195-44AA-B114-5054A2622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95C7EF-C9F8-43B1-920C-E19BC4339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E50E4A-F3AF-4A13-ADB4-4869DFD86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89CD0B-6069-453E-A0A7-9F5CD81C3DB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4840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641BF0-DA9C-45F7-A323-72865DB9F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F0DFA3-10B8-418B-AD98-5910439BCF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A2B398-0B6F-4013-8363-08A2238EFC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C3CC8CE-F3F7-4EC1-9040-AD8DC99AD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1E3B70-B9B6-4FD7-9879-EC01709E6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99E445-C322-44BB-AB24-764DB509A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46738-D676-4367-9EA3-5DE635A706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3995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22B0F3-62BE-42FA-B61E-64A818A9C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3E677B2-41E8-4DA8-8CD3-1BD924881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30BAEFC-8724-4154-B156-28BC9C83AF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065DC52-386A-46A4-8274-958F6624B2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9085147-6455-42E5-8987-5DF4496825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E81AFEF-9C89-4DF1-8531-F21CF8F64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145D360-58B0-42D2-ADFD-6EED67C7E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2E7E18F-90AC-47F6-AE81-81FA1D1F9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F1856-6BF3-4FA7-AD03-8E8FE626F40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4780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21428F-A7F0-455B-BE7C-5C6DA5BC2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611B579-DDB6-4764-97F7-15C430C06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41D4D2D-FE1B-42C3-82B9-B95E6C3A1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0931FB0-6ACB-4876-B2C3-4D4399EB3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A44A6F-7CE1-4B06-9579-F2B2BB07A2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5634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13FFECD-252B-46CB-ADF4-0627D6150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6D053CF-BFE3-43A0-B49A-EE18A0B80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3F8F3A2-726B-4A6A-8392-F64F4FFB8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E1E7F-7575-4646-8019-09728005FBF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4854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E4B805-D977-4BFF-95ED-DAB590AA1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5352D7-2E35-4CA1-999B-F8E79E3E2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A942852-256E-49B4-9F8D-1FD84539E3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F68D7F4-DB33-4AEA-AC90-5C57902D8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A56E123-600E-444C-8019-0FF6024A7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834CCF3-7EAB-4974-8514-23D7C4680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22AEB-4089-4980-840C-CB3175F9B64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8507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AA81BB-7AF1-404E-94D5-7D2F377DA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E9DA9DB-8140-4C5C-88B0-8E3EDDFD07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19F6CB2-D3E1-4EB7-BC3A-D88129F415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4582866-1475-4996-BBEA-DFFF9DA8A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9901B00-E8C6-49BB-A20C-4BA6136DB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3DE866-492A-4244-B7BD-98F198E2A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0544F-2618-465C-A6FA-9862035DE0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4921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F832E90-8685-4ECF-B3C4-25C35BF606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A1C0D38-B38A-44DE-ABB2-88E234F6D2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2543D191-65B8-46E7-A554-E7C9A75E81C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4AEA97D-A7C1-46A4-983A-278E5D68911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94A841BC-C2BF-4DEF-BC4E-8BA626DDAD8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7A40E3-31F7-4947-A748-BC31CD0E59F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22" name="Rectangle 54">
            <a:extLst>
              <a:ext uri="{FF2B5EF4-FFF2-40B4-BE49-F238E27FC236}">
                <a16:creationId xmlns:a16="http://schemas.microsoft.com/office/drawing/2014/main" id="{879A81BF-DDF8-4932-B6C0-C579EC1936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8432" name="Rectangle 64">
            <a:extLst>
              <a:ext uri="{FF2B5EF4-FFF2-40B4-BE49-F238E27FC236}">
                <a16:creationId xmlns:a16="http://schemas.microsoft.com/office/drawing/2014/main" id="{41A6FDC9-164A-4EFF-A0DD-B3936B41D5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8449" name="Rectangle 81">
            <a:extLst>
              <a:ext uri="{FF2B5EF4-FFF2-40B4-BE49-F238E27FC236}">
                <a16:creationId xmlns:a16="http://schemas.microsoft.com/office/drawing/2014/main" id="{1A9AE753-0BE9-45E6-BFAB-947C0D3026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279525"/>
            <a:ext cx="8567738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4500">
                <a:solidFill>
                  <a:srgbClr val="0000FF"/>
                </a:solidFill>
              </a:rPr>
              <a:t>РАЦИОНАЛЬНЫЕ СПОСОБЫ РЕШЕНИЯ КВАДРАТНЫХ УРАВНЕНИЙ</a:t>
            </a:r>
            <a:endParaRPr lang="en-US" altLang="ru-RU" sz="4500">
              <a:solidFill>
                <a:srgbClr val="0000FF"/>
              </a:solidFill>
            </a:endParaRPr>
          </a:p>
        </p:txBody>
      </p:sp>
      <p:sp>
        <p:nvSpPr>
          <p:cNvPr id="58451" name="Rectangle 83">
            <a:extLst>
              <a:ext uri="{FF2B5EF4-FFF2-40B4-BE49-F238E27FC236}">
                <a16:creationId xmlns:a16="http://schemas.microsoft.com/office/drawing/2014/main" id="{8FFA9C89-F6A3-4AE7-92C2-01150BD8B5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773488"/>
            <a:ext cx="44354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8000">
                <a:solidFill>
                  <a:srgbClr val="6699FF"/>
                </a:solidFill>
              </a:rPr>
              <a:t>8 КЛАСС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>
            <a:extLst>
              <a:ext uri="{FF2B5EF4-FFF2-40B4-BE49-F238E27FC236}">
                <a16:creationId xmlns:a16="http://schemas.microsoft.com/office/drawing/2014/main" id="{E070D0EB-2F06-492F-9418-20D0D81361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260350"/>
            <a:ext cx="2495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/>
              <a:t>ax</a:t>
            </a:r>
            <a:r>
              <a:rPr lang="en-US" altLang="ru-RU" baseline="30000"/>
              <a:t>2</a:t>
            </a:r>
            <a:r>
              <a:rPr lang="en-US" altLang="ru-RU"/>
              <a:t> + bx + c = 0 (a ≠ 0)</a:t>
            </a:r>
          </a:p>
        </p:txBody>
      </p:sp>
      <p:sp>
        <p:nvSpPr>
          <p:cNvPr id="3081" name="Rectangle 9">
            <a:extLst>
              <a:ext uri="{FF2B5EF4-FFF2-40B4-BE49-F238E27FC236}">
                <a16:creationId xmlns:a16="http://schemas.microsoft.com/office/drawing/2014/main" id="{C4AC6129-9E21-405B-89C3-8148503308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9838" y="620713"/>
            <a:ext cx="1076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/>
              <a:t>полное</a:t>
            </a:r>
            <a:r>
              <a:rPr lang="en-US" altLang="ru-RU"/>
              <a:t>?</a:t>
            </a:r>
          </a:p>
        </p:txBody>
      </p:sp>
      <p:grpSp>
        <p:nvGrpSpPr>
          <p:cNvPr id="3133" name="Group 61">
            <a:extLst>
              <a:ext uri="{FF2B5EF4-FFF2-40B4-BE49-F238E27FC236}">
                <a16:creationId xmlns:a16="http://schemas.microsoft.com/office/drawing/2014/main" id="{5D954189-F1C3-4B53-AEF6-BF9532E058CE}"/>
              </a:ext>
            </a:extLst>
          </p:cNvPr>
          <p:cNvGrpSpPr>
            <a:grpSpLocks/>
          </p:cNvGrpSpPr>
          <p:nvPr/>
        </p:nvGrpSpPr>
        <p:grpSpPr bwMode="auto">
          <a:xfrm>
            <a:off x="4716463" y="2638425"/>
            <a:ext cx="1587500" cy="641350"/>
            <a:chOff x="2971" y="1662"/>
            <a:chExt cx="1000" cy="404"/>
          </a:xfrm>
        </p:grpSpPr>
        <p:sp>
          <p:nvSpPr>
            <p:cNvPr id="3096" name="Rectangle 24">
              <a:extLst>
                <a:ext uri="{FF2B5EF4-FFF2-40B4-BE49-F238E27FC236}">
                  <a16:creationId xmlns:a16="http://schemas.microsoft.com/office/drawing/2014/main" id="{B336D437-D0F3-4C02-909F-59AAA6571A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1" y="1662"/>
              <a:ext cx="10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altLang="ru-RU"/>
                <a:t>a + b + c = 0?</a:t>
              </a:r>
            </a:p>
            <a:p>
              <a:r>
                <a:rPr lang="en-US" altLang="ru-RU"/>
                <a:t>a – b + c = 0?</a:t>
              </a:r>
            </a:p>
          </p:txBody>
        </p:sp>
        <p:grpSp>
          <p:nvGrpSpPr>
            <p:cNvPr id="3100" name="Group 28">
              <a:extLst>
                <a:ext uri="{FF2B5EF4-FFF2-40B4-BE49-F238E27FC236}">
                  <a16:creationId xmlns:a16="http://schemas.microsoft.com/office/drawing/2014/main" id="{2199463A-B102-44C0-8C59-2F5D2EE783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71" y="1706"/>
              <a:ext cx="45" cy="318"/>
              <a:chOff x="2971" y="1706"/>
              <a:chExt cx="45" cy="318"/>
            </a:xfrm>
          </p:grpSpPr>
          <p:sp>
            <p:nvSpPr>
              <p:cNvPr id="3097" name="Line 25">
                <a:extLst>
                  <a:ext uri="{FF2B5EF4-FFF2-40B4-BE49-F238E27FC236}">
                    <a16:creationId xmlns:a16="http://schemas.microsoft.com/office/drawing/2014/main" id="{641BE0E8-29DC-4D00-A8A3-D6B49EFC2D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1" y="1706"/>
                <a:ext cx="0" cy="31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8" name="Line 26">
                <a:extLst>
                  <a:ext uri="{FF2B5EF4-FFF2-40B4-BE49-F238E27FC236}">
                    <a16:creationId xmlns:a16="http://schemas.microsoft.com/office/drawing/2014/main" id="{537A1627-CB3D-4791-A88A-6E2D66F1BC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1" y="1706"/>
                <a:ext cx="4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9" name="Line 27">
                <a:extLst>
                  <a:ext uri="{FF2B5EF4-FFF2-40B4-BE49-F238E27FC236}">
                    <a16:creationId xmlns:a16="http://schemas.microsoft.com/office/drawing/2014/main" id="{B288B784-2F99-4B57-AE76-738E8AC864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1" y="2024"/>
                <a:ext cx="4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104" name="Rectangle 32">
            <a:extLst>
              <a:ext uri="{FF2B5EF4-FFF2-40B4-BE49-F238E27FC236}">
                <a16:creationId xmlns:a16="http://schemas.microsoft.com/office/drawing/2014/main" id="{B8D8F093-1BD6-4FAA-A20C-26579DD2BF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3925888"/>
            <a:ext cx="17065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/>
              <a:t>приведённое</a:t>
            </a:r>
            <a:r>
              <a:rPr lang="en-US" altLang="ru-RU"/>
              <a:t>?</a:t>
            </a:r>
          </a:p>
        </p:txBody>
      </p:sp>
      <p:sp>
        <p:nvSpPr>
          <p:cNvPr id="3108" name="Rectangle 36">
            <a:extLst>
              <a:ext uri="{FF2B5EF4-FFF2-40B4-BE49-F238E27FC236}">
                <a16:creationId xmlns:a16="http://schemas.microsoft.com/office/drawing/2014/main" id="{87CAE7B6-C742-4EAA-9C46-54D81022D0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5078413"/>
            <a:ext cx="17097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/>
              <a:t>│b│</a:t>
            </a:r>
            <a:r>
              <a:rPr lang="ru-RU" altLang="ru-RU"/>
              <a:t> </a:t>
            </a:r>
            <a:r>
              <a:rPr lang="en-US" altLang="ru-RU"/>
              <a:t>– </a:t>
            </a:r>
            <a:r>
              <a:rPr lang="ru-RU" altLang="ru-RU"/>
              <a:t>чётное</a:t>
            </a:r>
            <a:r>
              <a:rPr lang="en-US" altLang="ru-RU"/>
              <a:t>?</a:t>
            </a:r>
          </a:p>
        </p:txBody>
      </p:sp>
      <p:sp>
        <p:nvSpPr>
          <p:cNvPr id="3110" name="Rectangle 38">
            <a:extLst>
              <a:ext uri="{FF2B5EF4-FFF2-40B4-BE49-F238E27FC236}">
                <a16:creationId xmlns:a16="http://schemas.microsoft.com/office/drawing/2014/main" id="{C49E0EA1-6E84-4A28-9761-D86D205909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9763" y="5078413"/>
            <a:ext cx="17097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/>
              <a:t>│p│</a:t>
            </a:r>
            <a:r>
              <a:rPr lang="ru-RU" altLang="ru-RU"/>
              <a:t> </a:t>
            </a:r>
            <a:r>
              <a:rPr lang="en-US" altLang="ru-RU"/>
              <a:t>– </a:t>
            </a:r>
            <a:r>
              <a:rPr lang="ru-RU" altLang="ru-RU"/>
              <a:t>чётное</a:t>
            </a:r>
            <a:r>
              <a:rPr lang="en-US" altLang="ru-RU"/>
              <a:t>?</a:t>
            </a:r>
          </a:p>
        </p:txBody>
      </p:sp>
      <p:grpSp>
        <p:nvGrpSpPr>
          <p:cNvPr id="3125" name="Group 53">
            <a:extLst>
              <a:ext uri="{FF2B5EF4-FFF2-40B4-BE49-F238E27FC236}">
                <a16:creationId xmlns:a16="http://schemas.microsoft.com/office/drawing/2014/main" id="{5C1A71F8-0743-4E85-8F05-346DFD564B07}"/>
              </a:ext>
            </a:extLst>
          </p:cNvPr>
          <p:cNvGrpSpPr>
            <a:grpSpLocks/>
          </p:cNvGrpSpPr>
          <p:nvPr/>
        </p:nvGrpSpPr>
        <p:grpSpPr bwMode="auto">
          <a:xfrm>
            <a:off x="1624013" y="836613"/>
            <a:ext cx="2155825" cy="720725"/>
            <a:chOff x="1023" y="527"/>
            <a:chExt cx="1358" cy="454"/>
          </a:xfrm>
        </p:grpSpPr>
        <p:sp>
          <p:nvSpPr>
            <p:cNvPr id="3082" name="Rectangle 10">
              <a:extLst>
                <a:ext uri="{FF2B5EF4-FFF2-40B4-BE49-F238E27FC236}">
                  <a16:creationId xmlns:a16="http://schemas.microsoft.com/office/drawing/2014/main" id="{6E874A58-0CFC-4223-8D7E-6717AC6516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3" y="750"/>
              <a:ext cx="34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/>
                <a:t>нет</a:t>
              </a:r>
              <a:endParaRPr lang="en-US" altLang="ru-RU"/>
            </a:p>
          </p:txBody>
        </p:sp>
        <p:sp>
          <p:nvSpPr>
            <p:cNvPr id="3084" name="Line 12">
              <a:extLst>
                <a:ext uri="{FF2B5EF4-FFF2-40B4-BE49-F238E27FC236}">
                  <a16:creationId xmlns:a16="http://schemas.microsoft.com/office/drawing/2014/main" id="{877D1CE5-D7F9-4805-B2B0-83E1FE4885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38" y="527"/>
              <a:ext cx="1043" cy="31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30" name="Group 58">
            <a:extLst>
              <a:ext uri="{FF2B5EF4-FFF2-40B4-BE49-F238E27FC236}">
                <a16:creationId xmlns:a16="http://schemas.microsoft.com/office/drawing/2014/main" id="{A40162CE-DFFD-4427-8FCE-AD39E7F2C09C}"/>
              </a:ext>
            </a:extLst>
          </p:cNvPr>
          <p:cNvGrpSpPr>
            <a:grpSpLocks/>
          </p:cNvGrpSpPr>
          <p:nvPr/>
        </p:nvGrpSpPr>
        <p:grpSpPr bwMode="auto">
          <a:xfrm>
            <a:off x="4787900" y="836613"/>
            <a:ext cx="3887788" cy="798512"/>
            <a:chOff x="3016" y="527"/>
            <a:chExt cx="2449" cy="503"/>
          </a:xfrm>
        </p:grpSpPr>
        <p:sp>
          <p:nvSpPr>
            <p:cNvPr id="3083" name="Rectangle 11">
              <a:extLst>
                <a:ext uri="{FF2B5EF4-FFF2-40B4-BE49-F238E27FC236}">
                  <a16:creationId xmlns:a16="http://schemas.microsoft.com/office/drawing/2014/main" id="{855C5DAA-F489-4687-9456-30A45BA35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2" y="799"/>
              <a:ext cx="231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ru-RU" altLang="ru-RU"/>
                <a:t>да</a:t>
              </a:r>
              <a:endParaRPr lang="en-US" altLang="ru-RU"/>
            </a:p>
          </p:txBody>
        </p:sp>
        <p:sp>
          <p:nvSpPr>
            <p:cNvPr id="3085" name="Line 13">
              <a:extLst>
                <a:ext uri="{FF2B5EF4-FFF2-40B4-BE49-F238E27FC236}">
                  <a16:creationId xmlns:a16="http://schemas.microsoft.com/office/drawing/2014/main" id="{323C320F-9E37-4485-BDE5-B3AF4F972D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16" y="527"/>
              <a:ext cx="1089" cy="31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26" name="Group 54">
            <a:extLst>
              <a:ext uri="{FF2B5EF4-FFF2-40B4-BE49-F238E27FC236}">
                <a16:creationId xmlns:a16="http://schemas.microsoft.com/office/drawing/2014/main" id="{D1D48854-85B7-4B08-9D50-27C9057F0FEC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1484313"/>
            <a:ext cx="1295400" cy="504825"/>
            <a:chOff x="340" y="935"/>
            <a:chExt cx="816" cy="318"/>
          </a:xfrm>
        </p:grpSpPr>
        <p:sp>
          <p:nvSpPr>
            <p:cNvPr id="3086" name="Rectangle 14">
              <a:extLst>
                <a:ext uri="{FF2B5EF4-FFF2-40B4-BE49-F238E27FC236}">
                  <a16:creationId xmlns:a16="http://schemas.microsoft.com/office/drawing/2014/main" id="{6BDC14E9-C889-418B-9BC9-6F6D0A761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" y="1022"/>
              <a:ext cx="4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altLang="ru-RU"/>
                <a:t>b = 0</a:t>
              </a:r>
            </a:p>
          </p:txBody>
        </p:sp>
        <p:sp>
          <p:nvSpPr>
            <p:cNvPr id="3089" name="Line 17">
              <a:extLst>
                <a:ext uri="{FF2B5EF4-FFF2-40B4-BE49-F238E27FC236}">
                  <a16:creationId xmlns:a16="http://schemas.microsoft.com/office/drawing/2014/main" id="{92D87E5F-93CE-4A9B-8544-B089CC8796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48" y="935"/>
              <a:ext cx="408" cy="18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27" name="Group 55">
            <a:extLst>
              <a:ext uri="{FF2B5EF4-FFF2-40B4-BE49-F238E27FC236}">
                <a16:creationId xmlns:a16="http://schemas.microsoft.com/office/drawing/2014/main" id="{1CF0613C-8FD4-4F74-A039-4D25A41F11E7}"/>
              </a:ext>
            </a:extLst>
          </p:cNvPr>
          <p:cNvGrpSpPr>
            <a:grpSpLocks/>
          </p:cNvGrpSpPr>
          <p:nvPr/>
        </p:nvGrpSpPr>
        <p:grpSpPr bwMode="auto">
          <a:xfrm>
            <a:off x="1331913" y="1484313"/>
            <a:ext cx="685800" cy="1081087"/>
            <a:chOff x="839" y="935"/>
            <a:chExt cx="432" cy="681"/>
          </a:xfrm>
        </p:grpSpPr>
        <p:sp>
          <p:nvSpPr>
            <p:cNvPr id="3087" name="Rectangle 15">
              <a:extLst>
                <a:ext uri="{FF2B5EF4-FFF2-40B4-BE49-F238E27FC236}">
                  <a16:creationId xmlns:a16="http://schemas.microsoft.com/office/drawing/2014/main" id="{15132CC4-1D7D-4995-A5F1-6321CB62A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1385"/>
              <a:ext cx="43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altLang="ru-RU"/>
                <a:t>c = 0</a:t>
              </a:r>
            </a:p>
          </p:txBody>
        </p:sp>
        <p:sp>
          <p:nvSpPr>
            <p:cNvPr id="3090" name="Line 18">
              <a:extLst>
                <a:ext uri="{FF2B5EF4-FFF2-40B4-BE49-F238E27FC236}">
                  <a16:creationId xmlns:a16="http://schemas.microsoft.com/office/drawing/2014/main" id="{76BFEC9D-0A1C-4A85-A5BD-12AEE19436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20" y="935"/>
              <a:ext cx="136" cy="49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28" name="Group 56">
            <a:extLst>
              <a:ext uri="{FF2B5EF4-FFF2-40B4-BE49-F238E27FC236}">
                <a16:creationId xmlns:a16="http://schemas.microsoft.com/office/drawing/2014/main" id="{CCE36143-7380-4266-A903-9F4AA1567519}"/>
              </a:ext>
            </a:extLst>
          </p:cNvPr>
          <p:cNvGrpSpPr>
            <a:grpSpLocks/>
          </p:cNvGrpSpPr>
          <p:nvPr/>
        </p:nvGrpSpPr>
        <p:grpSpPr bwMode="auto">
          <a:xfrm>
            <a:off x="1835150" y="1484313"/>
            <a:ext cx="1538288" cy="1657350"/>
            <a:chOff x="1156" y="935"/>
            <a:chExt cx="969" cy="1044"/>
          </a:xfrm>
        </p:grpSpPr>
        <p:sp>
          <p:nvSpPr>
            <p:cNvPr id="3088" name="Rectangle 16">
              <a:extLst>
                <a:ext uri="{FF2B5EF4-FFF2-40B4-BE49-F238E27FC236}">
                  <a16:creationId xmlns:a16="http://schemas.microsoft.com/office/drawing/2014/main" id="{4B9543E5-06D5-4709-B561-0B553C4D3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9" y="1748"/>
              <a:ext cx="67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altLang="ru-RU"/>
                <a:t>b = c = 0</a:t>
              </a:r>
            </a:p>
          </p:txBody>
        </p:sp>
        <p:sp>
          <p:nvSpPr>
            <p:cNvPr id="3091" name="Line 19">
              <a:extLst>
                <a:ext uri="{FF2B5EF4-FFF2-40B4-BE49-F238E27FC236}">
                  <a16:creationId xmlns:a16="http://schemas.microsoft.com/office/drawing/2014/main" id="{0ECE28D6-9361-4284-9CA1-E32EAB1E7E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6" y="935"/>
              <a:ext cx="590" cy="81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31" name="Group 59">
            <a:extLst>
              <a:ext uri="{FF2B5EF4-FFF2-40B4-BE49-F238E27FC236}">
                <a16:creationId xmlns:a16="http://schemas.microsoft.com/office/drawing/2014/main" id="{0FE5FA04-E43E-428E-929E-73932A65E421}"/>
              </a:ext>
            </a:extLst>
          </p:cNvPr>
          <p:cNvGrpSpPr>
            <a:grpSpLocks/>
          </p:cNvGrpSpPr>
          <p:nvPr/>
        </p:nvGrpSpPr>
        <p:grpSpPr bwMode="auto">
          <a:xfrm>
            <a:off x="5253038" y="1916113"/>
            <a:ext cx="1479550" cy="800100"/>
            <a:chOff x="3309" y="1207"/>
            <a:chExt cx="932" cy="504"/>
          </a:xfrm>
        </p:grpSpPr>
        <p:sp>
          <p:nvSpPr>
            <p:cNvPr id="3092" name="Rectangle 20">
              <a:extLst>
                <a:ext uri="{FF2B5EF4-FFF2-40B4-BE49-F238E27FC236}">
                  <a16:creationId xmlns:a16="http://schemas.microsoft.com/office/drawing/2014/main" id="{C4F75401-74B8-461D-A695-A3FBA40ADC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9" y="1480"/>
              <a:ext cx="34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/>
                <a:t>нет</a:t>
              </a:r>
              <a:endParaRPr lang="en-US" altLang="ru-RU"/>
            </a:p>
          </p:txBody>
        </p:sp>
        <p:sp>
          <p:nvSpPr>
            <p:cNvPr id="3094" name="Line 22">
              <a:extLst>
                <a:ext uri="{FF2B5EF4-FFF2-40B4-BE49-F238E27FC236}">
                  <a16:creationId xmlns:a16="http://schemas.microsoft.com/office/drawing/2014/main" id="{22B83641-2344-4739-BC31-7925A31D98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70" y="1207"/>
              <a:ext cx="771" cy="31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32" name="Group 60">
            <a:extLst>
              <a:ext uri="{FF2B5EF4-FFF2-40B4-BE49-F238E27FC236}">
                <a16:creationId xmlns:a16="http://schemas.microsoft.com/office/drawing/2014/main" id="{97C06C61-963F-455A-817A-2FF80B47694A}"/>
              </a:ext>
            </a:extLst>
          </p:cNvPr>
          <p:cNvGrpSpPr>
            <a:grpSpLocks/>
          </p:cNvGrpSpPr>
          <p:nvPr/>
        </p:nvGrpSpPr>
        <p:grpSpPr bwMode="auto">
          <a:xfrm>
            <a:off x="7164388" y="1916113"/>
            <a:ext cx="1584325" cy="800100"/>
            <a:chOff x="4513" y="1207"/>
            <a:chExt cx="998" cy="504"/>
          </a:xfrm>
        </p:grpSpPr>
        <p:sp>
          <p:nvSpPr>
            <p:cNvPr id="3093" name="Rectangle 21">
              <a:extLst>
                <a:ext uri="{FF2B5EF4-FFF2-40B4-BE49-F238E27FC236}">
                  <a16:creationId xmlns:a16="http://schemas.microsoft.com/office/drawing/2014/main" id="{7DE13DB7-2D51-4F44-B162-B5F13B85B8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1480"/>
              <a:ext cx="28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/>
                <a:t>да</a:t>
              </a:r>
              <a:endParaRPr lang="en-US" altLang="ru-RU"/>
            </a:p>
          </p:txBody>
        </p:sp>
        <p:sp>
          <p:nvSpPr>
            <p:cNvPr id="3095" name="Line 23">
              <a:extLst>
                <a:ext uri="{FF2B5EF4-FFF2-40B4-BE49-F238E27FC236}">
                  <a16:creationId xmlns:a16="http://schemas.microsoft.com/office/drawing/2014/main" id="{706DA95B-AD56-44D0-8676-C547938492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3" y="1207"/>
              <a:ext cx="816" cy="31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35" name="Group 63">
            <a:extLst>
              <a:ext uri="{FF2B5EF4-FFF2-40B4-BE49-F238E27FC236}">
                <a16:creationId xmlns:a16="http://schemas.microsoft.com/office/drawing/2014/main" id="{C22D3837-3B4B-441F-B8F3-FA046B814318}"/>
              </a:ext>
            </a:extLst>
          </p:cNvPr>
          <p:cNvGrpSpPr>
            <a:grpSpLocks/>
          </p:cNvGrpSpPr>
          <p:nvPr/>
        </p:nvGrpSpPr>
        <p:grpSpPr bwMode="auto">
          <a:xfrm>
            <a:off x="3635375" y="3213100"/>
            <a:ext cx="1441450" cy="798513"/>
            <a:chOff x="2290" y="2024"/>
            <a:chExt cx="908" cy="503"/>
          </a:xfrm>
        </p:grpSpPr>
        <p:sp>
          <p:nvSpPr>
            <p:cNvPr id="3102" name="Rectangle 30">
              <a:extLst>
                <a:ext uri="{FF2B5EF4-FFF2-40B4-BE49-F238E27FC236}">
                  <a16:creationId xmlns:a16="http://schemas.microsoft.com/office/drawing/2014/main" id="{CF331160-33B4-425E-B84C-7F41641951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" y="2296"/>
              <a:ext cx="34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/>
                <a:t>нет</a:t>
              </a:r>
              <a:endParaRPr lang="en-US" altLang="ru-RU"/>
            </a:p>
          </p:txBody>
        </p:sp>
        <p:sp>
          <p:nvSpPr>
            <p:cNvPr id="3105" name="Line 33">
              <a:extLst>
                <a:ext uri="{FF2B5EF4-FFF2-40B4-BE49-F238E27FC236}">
                  <a16:creationId xmlns:a16="http://schemas.microsoft.com/office/drawing/2014/main" id="{91DF2091-1E90-4605-AD1D-216AC4270D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08" y="2024"/>
              <a:ext cx="590" cy="31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34" name="Group 62">
            <a:extLst>
              <a:ext uri="{FF2B5EF4-FFF2-40B4-BE49-F238E27FC236}">
                <a16:creationId xmlns:a16="http://schemas.microsoft.com/office/drawing/2014/main" id="{CAB66BBD-7103-438C-BA8A-3FF87A791F99}"/>
              </a:ext>
            </a:extLst>
          </p:cNvPr>
          <p:cNvGrpSpPr>
            <a:grpSpLocks/>
          </p:cNvGrpSpPr>
          <p:nvPr/>
        </p:nvGrpSpPr>
        <p:grpSpPr bwMode="auto">
          <a:xfrm>
            <a:off x="5435600" y="3213100"/>
            <a:ext cx="1701800" cy="798513"/>
            <a:chOff x="3424" y="2024"/>
            <a:chExt cx="1072" cy="503"/>
          </a:xfrm>
        </p:grpSpPr>
        <p:sp>
          <p:nvSpPr>
            <p:cNvPr id="3103" name="Rectangle 31">
              <a:extLst>
                <a:ext uri="{FF2B5EF4-FFF2-40B4-BE49-F238E27FC236}">
                  <a16:creationId xmlns:a16="http://schemas.microsoft.com/office/drawing/2014/main" id="{3FD1315B-6EF8-4499-AC1A-CED63F9DE8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6" y="2296"/>
              <a:ext cx="28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/>
                <a:t>да</a:t>
              </a:r>
              <a:endParaRPr lang="en-US" altLang="ru-RU"/>
            </a:p>
          </p:txBody>
        </p:sp>
        <p:sp>
          <p:nvSpPr>
            <p:cNvPr id="3106" name="Line 34">
              <a:extLst>
                <a:ext uri="{FF2B5EF4-FFF2-40B4-BE49-F238E27FC236}">
                  <a16:creationId xmlns:a16="http://schemas.microsoft.com/office/drawing/2014/main" id="{90218EBF-0B69-4E9E-9DA3-A802BE8C95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4" y="2024"/>
              <a:ext cx="771" cy="31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36" name="Group 64">
            <a:extLst>
              <a:ext uri="{FF2B5EF4-FFF2-40B4-BE49-F238E27FC236}">
                <a16:creationId xmlns:a16="http://schemas.microsoft.com/office/drawing/2014/main" id="{C1187818-173B-47A1-A0B1-38E482557BC3}"/>
              </a:ext>
            </a:extLst>
          </p:cNvPr>
          <p:cNvGrpSpPr>
            <a:grpSpLocks/>
          </p:cNvGrpSpPr>
          <p:nvPr/>
        </p:nvGrpSpPr>
        <p:grpSpPr bwMode="auto">
          <a:xfrm>
            <a:off x="1979613" y="4221163"/>
            <a:ext cx="1655762" cy="942975"/>
            <a:chOff x="1247" y="2659"/>
            <a:chExt cx="1043" cy="594"/>
          </a:xfrm>
        </p:grpSpPr>
        <p:sp>
          <p:nvSpPr>
            <p:cNvPr id="3107" name="Rectangle 35">
              <a:extLst>
                <a:ext uri="{FF2B5EF4-FFF2-40B4-BE49-F238E27FC236}">
                  <a16:creationId xmlns:a16="http://schemas.microsoft.com/office/drawing/2014/main" id="{34778012-7B46-4BD6-BE0B-C4F0DD6C49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3022"/>
              <a:ext cx="34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/>
                <a:t>нет</a:t>
              </a:r>
              <a:endParaRPr lang="en-US" altLang="ru-RU"/>
            </a:p>
          </p:txBody>
        </p:sp>
        <p:sp>
          <p:nvSpPr>
            <p:cNvPr id="3115" name="Line 43">
              <a:extLst>
                <a:ext uri="{FF2B5EF4-FFF2-40B4-BE49-F238E27FC236}">
                  <a16:creationId xmlns:a16="http://schemas.microsoft.com/office/drawing/2014/main" id="{34C0F0BE-9E3C-42B7-9B37-DF550E1905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10" y="2659"/>
              <a:ext cx="680" cy="4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39" name="Group 67">
            <a:extLst>
              <a:ext uri="{FF2B5EF4-FFF2-40B4-BE49-F238E27FC236}">
                <a16:creationId xmlns:a16="http://schemas.microsoft.com/office/drawing/2014/main" id="{337EB55B-C1C2-47B7-930E-3870ACA10AD5}"/>
              </a:ext>
            </a:extLst>
          </p:cNvPr>
          <p:cNvGrpSpPr>
            <a:grpSpLocks/>
          </p:cNvGrpSpPr>
          <p:nvPr/>
        </p:nvGrpSpPr>
        <p:grpSpPr bwMode="auto">
          <a:xfrm>
            <a:off x="4067175" y="4221163"/>
            <a:ext cx="1403350" cy="942975"/>
            <a:chOff x="2562" y="2659"/>
            <a:chExt cx="884" cy="594"/>
          </a:xfrm>
        </p:grpSpPr>
        <p:sp>
          <p:nvSpPr>
            <p:cNvPr id="3109" name="Rectangle 37">
              <a:extLst>
                <a:ext uri="{FF2B5EF4-FFF2-40B4-BE49-F238E27FC236}">
                  <a16:creationId xmlns:a16="http://schemas.microsoft.com/office/drawing/2014/main" id="{CDB74146-5FD6-400F-BDA2-9DF9CD30EA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6" y="3022"/>
              <a:ext cx="28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/>
                <a:t>да</a:t>
              </a:r>
              <a:endParaRPr lang="en-US" altLang="ru-RU"/>
            </a:p>
          </p:txBody>
        </p:sp>
        <p:sp>
          <p:nvSpPr>
            <p:cNvPr id="3116" name="Line 44">
              <a:extLst>
                <a:ext uri="{FF2B5EF4-FFF2-40B4-BE49-F238E27FC236}">
                  <a16:creationId xmlns:a16="http://schemas.microsoft.com/office/drawing/2014/main" id="{C2ADB101-4678-4E1F-BDD0-8A13DDC11B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62" y="2659"/>
              <a:ext cx="590" cy="4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37" name="Group 65">
            <a:extLst>
              <a:ext uri="{FF2B5EF4-FFF2-40B4-BE49-F238E27FC236}">
                <a16:creationId xmlns:a16="http://schemas.microsoft.com/office/drawing/2014/main" id="{E7BFC875-2E95-4B49-A07E-18FEFF5CF3B9}"/>
              </a:ext>
            </a:extLst>
          </p:cNvPr>
          <p:cNvGrpSpPr>
            <a:grpSpLocks/>
          </p:cNvGrpSpPr>
          <p:nvPr/>
        </p:nvGrpSpPr>
        <p:grpSpPr bwMode="auto">
          <a:xfrm>
            <a:off x="1292225" y="5445125"/>
            <a:ext cx="758825" cy="863600"/>
            <a:chOff x="814" y="3430"/>
            <a:chExt cx="478" cy="544"/>
          </a:xfrm>
        </p:grpSpPr>
        <p:sp>
          <p:nvSpPr>
            <p:cNvPr id="3111" name="Rectangle 39">
              <a:extLst>
                <a:ext uri="{FF2B5EF4-FFF2-40B4-BE49-F238E27FC236}">
                  <a16:creationId xmlns:a16="http://schemas.microsoft.com/office/drawing/2014/main" id="{E7CFF356-6726-4C82-860A-F0EB826115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" y="3743"/>
              <a:ext cx="34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/>
                <a:t>нет</a:t>
              </a:r>
              <a:endParaRPr lang="en-US" altLang="ru-RU"/>
            </a:p>
          </p:txBody>
        </p:sp>
        <p:sp>
          <p:nvSpPr>
            <p:cNvPr id="3117" name="Line 45">
              <a:extLst>
                <a:ext uri="{FF2B5EF4-FFF2-40B4-BE49-F238E27FC236}">
                  <a16:creationId xmlns:a16="http://schemas.microsoft.com/office/drawing/2014/main" id="{C52F6679-EA11-4567-B79E-DA1E59241A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20" y="3430"/>
              <a:ext cx="272" cy="36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38" name="Group 66">
            <a:extLst>
              <a:ext uri="{FF2B5EF4-FFF2-40B4-BE49-F238E27FC236}">
                <a16:creationId xmlns:a16="http://schemas.microsoft.com/office/drawing/2014/main" id="{B4DF19AC-0A75-4A98-A8C5-FD49DF81B467}"/>
              </a:ext>
            </a:extLst>
          </p:cNvPr>
          <p:cNvGrpSpPr>
            <a:grpSpLocks/>
          </p:cNvGrpSpPr>
          <p:nvPr/>
        </p:nvGrpSpPr>
        <p:grpSpPr bwMode="auto">
          <a:xfrm>
            <a:off x="2268538" y="5445125"/>
            <a:ext cx="660400" cy="871538"/>
            <a:chOff x="1429" y="3430"/>
            <a:chExt cx="416" cy="549"/>
          </a:xfrm>
        </p:grpSpPr>
        <p:sp>
          <p:nvSpPr>
            <p:cNvPr id="3112" name="Rectangle 40">
              <a:extLst>
                <a:ext uri="{FF2B5EF4-FFF2-40B4-BE49-F238E27FC236}">
                  <a16:creationId xmlns:a16="http://schemas.microsoft.com/office/drawing/2014/main" id="{81D858EA-AFD9-4787-822D-C9ABC68A0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5" y="3748"/>
              <a:ext cx="28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/>
                <a:t>да</a:t>
              </a:r>
              <a:endParaRPr lang="en-US" altLang="ru-RU"/>
            </a:p>
          </p:txBody>
        </p:sp>
        <p:sp>
          <p:nvSpPr>
            <p:cNvPr id="3118" name="Line 46">
              <a:extLst>
                <a:ext uri="{FF2B5EF4-FFF2-40B4-BE49-F238E27FC236}">
                  <a16:creationId xmlns:a16="http://schemas.microsoft.com/office/drawing/2014/main" id="{9AC85EC2-72AE-4E1E-8716-6319F73397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29" y="3430"/>
              <a:ext cx="272" cy="36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40" name="Group 68">
            <a:extLst>
              <a:ext uri="{FF2B5EF4-FFF2-40B4-BE49-F238E27FC236}">
                <a16:creationId xmlns:a16="http://schemas.microsoft.com/office/drawing/2014/main" id="{3D820933-18CD-4D2E-9113-B8815EC6E22B}"/>
              </a:ext>
            </a:extLst>
          </p:cNvPr>
          <p:cNvGrpSpPr>
            <a:grpSpLocks/>
          </p:cNvGrpSpPr>
          <p:nvPr/>
        </p:nvGrpSpPr>
        <p:grpSpPr bwMode="auto">
          <a:xfrm>
            <a:off x="4460875" y="5445125"/>
            <a:ext cx="757238" cy="871538"/>
            <a:chOff x="2810" y="3430"/>
            <a:chExt cx="477" cy="549"/>
          </a:xfrm>
        </p:grpSpPr>
        <p:sp>
          <p:nvSpPr>
            <p:cNvPr id="3113" name="Rectangle 41">
              <a:extLst>
                <a:ext uri="{FF2B5EF4-FFF2-40B4-BE49-F238E27FC236}">
                  <a16:creationId xmlns:a16="http://schemas.microsoft.com/office/drawing/2014/main" id="{FCAE8F91-4647-4398-A412-75AE630376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" y="3748"/>
              <a:ext cx="34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/>
                <a:t>нет</a:t>
              </a:r>
              <a:endParaRPr lang="en-US" altLang="ru-RU"/>
            </a:p>
          </p:txBody>
        </p:sp>
        <p:sp>
          <p:nvSpPr>
            <p:cNvPr id="3121" name="Line 49">
              <a:extLst>
                <a:ext uri="{FF2B5EF4-FFF2-40B4-BE49-F238E27FC236}">
                  <a16:creationId xmlns:a16="http://schemas.microsoft.com/office/drawing/2014/main" id="{DC7E02E0-E2FD-4F6E-B49F-4B737E9523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15" y="3430"/>
              <a:ext cx="272" cy="36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41" name="Group 69">
            <a:extLst>
              <a:ext uri="{FF2B5EF4-FFF2-40B4-BE49-F238E27FC236}">
                <a16:creationId xmlns:a16="http://schemas.microsoft.com/office/drawing/2014/main" id="{F14D4DC0-AC9B-4F04-A924-B43769AE4830}"/>
              </a:ext>
            </a:extLst>
          </p:cNvPr>
          <p:cNvGrpSpPr>
            <a:grpSpLocks/>
          </p:cNvGrpSpPr>
          <p:nvPr/>
        </p:nvGrpSpPr>
        <p:grpSpPr bwMode="auto">
          <a:xfrm>
            <a:off x="5435600" y="5445125"/>
            <a:ext cx="588963" cy="871538"/>
            <a:chOff x="3424" y="3430"/>
            <a:chExt cx="371" cy="549"/>
          </a:xfrm>
        </p:grpSpPr>
        <p:sp>
          <p:nvSpPr>
            <p:cNvPr id="3114" name="Rectangle 42">
              <a:extLst>
                <a:ext uri="{FF2B5EF4-FFF2-40B4-BE49-F238E27FC236}">
                  <a16:creationId xmlns:a16="http://schemas.microsoft.com/office/drawing/2014/main" id="{8A8C71EE-C99F-4394-A213-A7F9C92A5B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3748"/>
              <a:ext cx="28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/>
                <a:t>да</a:t>
              </a:r>
              <a:endParaRPr lang="en-US" altLang="ru-RU"/>
            </a:p>
          </p:txBody>
        </p:sp>
        <p:sp>
          <p:nvSpPr>
            <p:cNvPr id="3122" name="Line 50">
              <a:extLst>
                <a:ext uri="{FF2B5EF4-FFF2-40B4-BE49-F238E27FC236}">
                  <a16:creationId xmlns:a16="http://schemas.microsoft.com/office/drawing/2014/main" id="{42E44975-8A95-4BC2-A259-71FF3D7433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4" y="3430"/>
              <a:ext cx="272" cy="36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29" name="Rectangle 57">
            <a:extLst>
              <a:ext uri="{FF2B5EF4-FFF2-40B4-BE49-F238E27FC236}">
                <a16:creationId xmlns:a16="http://schemas.microsoft.com/office/drawing/2014/main" id="{5170D7B2-5806-4CFC-A98A-B7229D757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725" y="1557338"/>
            <a:ext cx="35544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левая часть – полный квадрат</a:t>
            </a:r>
            <a:r>
              <a:rPr lang="en-US" altLang="ru-RU"/>
              <a:t>?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104" grpId="0"/>
      <p:bldP spid="3108" grpId="0"/>
      <p:bldP spid="3110" grpId="0"/>
      <p:bldP spid="3129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2456</TotalTime>
  <Words>80</Words>
  <Application>Microsoft Office PowerPoint</Application>
  <PresentationFormat>Экран (4:3)</PresentationFormat>
  <Paragraphs>25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4" baseType="lpstr">
      <vt:lpstr>Arial</vt:lpstr>
      <vt:lpstr>Оформление по умолчанию</vt:lpstr>
      <vt:lpstr>Презентация PowerPoint</vt:lpstr>
      <vt:lpstr>Презентация PowerPoint</vt:lpstr>
    </vt:vector>
  </TitlesOfParts>
  <Company>Your Company 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Закуцкая Марина Владимировна</dc:creator>
  <cp:lastModifiedBy>Денис Карпов</cp:lastModifiedBy>
  <cp:revision>241</cp:revision>
  <dcterms:created xsi:type="dcterms:W3CDTF">2005-10-23T08:14:08Z</dcterms:created>
  <dcterms:modified xsi:type="dcterms:W3CDTF">2019-12-22T19:48:16Z</dcterms:modified>
</cp:coreProperties>
</file>