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9" r:id="rId2"/>
    <p:sldId id="281" r:id="rId3"/>
    <p:sldId id="282" r:id="rId4"/>
    <p:sldId id="283" r:id="rId5"/>
    <p:sldId id="284" r:id="rId6"/>
    <p:sldId id="286" r:id="rId7"/>
  </p:sldIdLst>
  <p:sldSz cx="9144000" cy="6858000" type="screen4x3"/>
  <p:notesSz cx="6845300" cy="919638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96">
          <p15:clr>
            <a:srgbClr val="A4A3A4"/>
          </p15:clr>
        </p15:guide>
        <p15:guide id="2" pos="215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33"/>
    <a:srgbClr val="660066"/>
    <a:srgbClr val="FFFFFF"/>
    <a:srgbClr val="006666"/>
    <a:srgbClr val="009999"/>
    <a:srgbClr val="00CC99"/>
    <a:srgbClr val="330099"/>
    <a:srgbClr val="5C23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 varScale="1">
        <p:scale>
          <a:sx n="85" d="100"/>
          <a:sy n="85" d="100"/>
        </p:scale>
        <p:origin x="115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2538" y="-102"/>
      </p:cViewPr>
      <p:guideLst>
        <p:guide orient="horz" pos="2896"/>
        <p:guide pos="215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 alt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6675" y="0"/>
            <a:ext cx="29670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ru-RU" altLang="ru-RU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4425"/>
            <a:ext cx="29670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 altLang="ru-RU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6675" y="8734425"/>
            <a:ext cx="29670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09A812B9-3395-4953-B810-FFC20024792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2989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909638">
              <a:defRPr sz="1000" b="0" i="1"/>
            </a:lvl1pPr>
          </a:lstStyle>
          <a:p>
            <a:r>
              <a:rPr lang="ru-RU" altLang="ru-RU"/>
              <a:t>*</a:t>
            </a:r>
            <a:endParaRPr lang="ru-RU" altLang="ru-RU" sz="1200" i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909638">
              <a:defRPr sz="1000" b="0" i="1"/>
            </a:lvl1pPr>
          </a:lstStyle>
          <a:p>
            <a:r>
              <a:rPr lang="ru-RU" altLang="ru-RU"/>
              <a:t>16.07.1996</a:t>
            </a:r>
            <a:endParaRPr lang="ru-RU" altLang="ru-RU" sz="1200" i="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1813"/>
            <a:ext cx="502761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Нажмите кнопку, чтобы изменить стиль основного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909638">
              <a:defRPr sz="1000" b="0" i="1"/>
            </a:lvl1pPr>
          </a:lstStyle>
          <a:p>
            <a:r>
              <a:rPr lang="ru-RU" altLang="ru-RU"/>
              <a:t>*</a:t>
            </a:r>
            <a:endParaRPr lang="ru-RU" altLang="ru-RU" sz="1200" i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3387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909638">
              <a:defRPr sz="1000" b="0" i="1"/>
            </a:lvl1pPr>
          </a:lstStyle>
          <a:p>
            <a:r>
              <a:rPr lang="ru-RU" altLang="ru-RU"/>
              <a:t>##</a:t>
            </a:r>
            <a:endParaRPr lang="ru-RU" altLang="ru-RU" sz="1200" i="0"/>
          </a:p>
        </p:txBody>
      </p:sp>
    </p:spTree>
    <p:extLst>
      <p:ext uri="{BB962C8B-B14F-4D97-AF65-F5344CB8AC3E}">
        <p14:creationId xmlns:p14="http://schemas.microsoft.com/office/powerpoint/2010/main" val="39955925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5613"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2813"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68425"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5625" algn="l" defTabSz="909638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altLang="ru-RU"/>
              <a:t>*</a:t>
            </a:r>
            <a:endParaRPr lang="ru-RU" altLang="ru-RU" sz="1200" i="0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altLang="ru-RU"/>
              <a:t>16.07.1996</a:t>
            </a:r>
            <a:endParaRPr lang="ru-RU" altLang="ru-RU" sz="1200" i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altLang="ru-RU"/>
              <a:t>*</a:t>
            </a:r>
            <a:endParaRPr lang="ru-RU" altLang="ru-RU" sz="1200" i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ru-RU" altLang="ru-RU"/>
              <a:t>##</a:t>
            </a:r>
            <a:endParaRPr lang="ru-RU" altLang="ru-RU" sz="1200" i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304800" y="533400"/>
            <a:ext cx="8458200" cy="5791200"/>
          </a:xfrm>
          <a:prstGeom prst="rect">
            <a:avLst/>
          </a:prstGeom>
          <a:solidFill>
            <a:srgbClr val="FFFFFF">
              <a:alpha val="80000"/>
            </a:srgbClr>
          </a:solidFill>
          <a:ln w="38100" cap="sq">
            <a:solidFill>
              <a:srgbClr val="5C2305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533400" y="762000"/>
            <a:ext cx="8001000" cy="5334000"/>
          </a:xfrm>
          <a:prstGeom prst="rect">
            <a:avLst/>
          </a:prstGeom>
          <a:noFill/>
          <a:ln w="76200" cap="sq">
            <a:solidFill>
              <a:srgbClr val="FFFFFF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2741613" y="1370013"/>
            <a:ext cx="5484812" cy="2133600"/>
          </a:xfrm>
        </p:spPr>
        <p:txBody>
          <a:bodyPr anchor="b"/>
          <a:lstStyle>
            <a:lvl1pPr>
              <a:defRPr sz="4600" b="1"/>
            </a:lvl1pPr>
          </a:lstStyle>
          <a:p>
            <a:pPr lvl="0"/>
            <a:r>
              <a:rPr lang="ru-RU" altLang="ru-RU" noProof="0"/>
              <a:t>Образец заголовка</a:t>
            </a: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1613" y="3581400"/>
            <a:ext cx="5486400" cy="1058863"/>
          </a:xfrm>
        </p:spPr>
        <p:txBody>
          <a:bodyPr/>
          <a:lstStyle>
            <a:lvl1pPr marL="0" indent="0">
              <a:buFontTx/>
              <a:buNone/>
              <a:defRPr sz="3200"/>
            </a:lvl1pPr>
          </a:lstStyle>
          <a:p>
            <a:pPr lvl="0"/>
            <a:r>
              <a:rPr lang="ru-RU" altLang="ru-RU" noProof="0"/>
              <a:t>Образец подзаголовка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92AB20B-FE89-4DF3-B18B-23F9AC60EBCC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EDFA0342-94D7-4045-BD39-FF303D6C6359}" type="datetime1">
              <a:rPr lang="ru-RU" altLang="ru-RU"/>
              <a:pPr/>
              <a:t>22.12.2019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47A7EDB-DFCD-4570-A987-38D059D41F6C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C4FDCF-D49A-4CB4-8EB2-D4FE77FF753C}" type="datetime1">
              <a:rPr lang="ru-RU" altLang="ru-RU"/>
              <a:pPr/>
              <a:t>22.12.2019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17237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8450" y="838200"/>
            <a:ext cx="1581150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05000" y="838200"/>
            <a:ext cx="4591050" cy="5105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3FBFA69-8369-44F8-81AF-5BC7086F65B2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03B19-8D02-40CF-AE98-77AD7BC72529}" type="datetime1">
              <a:rPr lang="ru-RU" altLang="ru-RU"/>
              <a:pPr/>
              <a:t>22.12.2019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4074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3E2BED7-EB1E-4E13-8F4E-65B75F088773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843B9-4B09-4DC0-8E05-94B4828961A4}" type="datetime1">
              <a:rPr lang="ru-RU" altLang="ru-RU"/>
              <a:pPr/>
              <a:t>22.12.2019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94637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4CC7E91-34B9-4BC1-BBC0-19A00EDF1EF5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89FDE-59BD-49F7-8E68-D8EA650B2DFC}" type="datetime1">
              <a:rPr lang="ru-RU" altLang="ru-RU"/>
              <a:pPr/>
              <a:t>22.12.2019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7603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741613" y="1752600"/>
            <a:ext cx="266541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59425" y="1752600"/>
            <a:ext cx="2667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353D9AE-DC1F-4472-8719-EFCD5A33F18A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Дата 6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1AF94A-5B6C-40DB-BA18-AE0435FE2A3E}" type="datetime1">
              <a:rPr lang="ru-RU" altLang="ru-RU"/>
              <a:pPr/>
              <a:t>22.12.2019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10142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7319ED-6750-474B-BE82-9B7AE602A426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Дата 8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7807B-8379-42C2-A105-1EE2DF0E321C}" type="datetime1">
              <a:rPr lang="ru-RU" altLang="ru-RU"/>
              <a:pPr/>
              <a:t>22.12.2019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964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EA55DE8-BC88-4369-8216-25AA05885EF3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Дата 4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FBED5-BD95-48E7-9ED3-B16C6327D8FF}" type="datetime1">
              <a:rPr lang="ru-RU" altLang="ru-RU"/>
              <a:pPr/>
              <a:t>22.12.2019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2182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154CCD-FDD3-4376-A032-26329D9E538B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F9695-28E4-459D-92D8-D5B270D17BB5}" type="datetime1">
              <a:rPr lang="ru-RU" altLang="ru-RU"/>
              <a:pPr/>
              <a:t>22.12.2019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43508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8137DFD-623C-44F9-9159-AF5DA4853920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Дата 6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229D44-BC14-4296-8C85-DFDDFA1E44B1}" type="datetime1">
              <a:rPr lang="ru-RU" altLang="ru-RU"/>
              <a:pPr/>
              <a:t>22.12.2019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131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03D33F-7A99-44CB-85A9-2651DBFDA46F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Дата 6"/>
          <p:cNvSpPr>
            <a:spLocks noGrp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114EF-CA98-4193-877C-1440D2BA71A5}" type="datetime1">
              <a:rPr lang="ru-RU" altLang="ru-RU"/>
              <a:pPr/>
              <a:t>22.12.2019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2111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304800" y="533400"/>
            <a:ext cx="8458200" cy="5791200"/>
          </a:xfrm>
          <a:prstGeom prst="rect">
            <a:avLst/>
          </a:prstGeom>
          <a:solidFill>
            <a:srgbClr val="FFFFFF">
              <a:alpha val="80000"/>
            </a:srgbClr>
          </a:solidFill>
          <a:ln w="38100" cap="sq">
            <a:solidFill>
              <a:srgbClr val="5C2305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533400" y="762000"/>
            <a:ext cx="8001000" cy="5334000"/>
          </a:xfrm>
          <a:prstGeom prst="rect">
            <a:avLst/>
          </a:prstGeom>
          <a:noFill/>
          <a:ln w="76200" cap="sq">
            <a:solidFill>
              <a:srgbClr val="FFFFFF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838200"/>
            <a:ext cx="6324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Нажмите кнопку, чтобы изменить стиль основного заголовка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752600"/>
            <a:ext cx="5484812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Нажмите кнопку, чтобы изменить стили основного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415088"/>
            <a:ext cx="739775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>
              <a:defRPr sz="1000" b="0">
                <a:latin typeface="+mn-lt"/>
              </a:defRPr>
            </a:lvl1pPr>
          </a:lstStyle>
          <a:p>
            <a:fld id="{8CE88CA6-7E18-49E3-87AE-4E2FB0921B24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415088"/>
            <a:ext cx="441960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>
              <a:defRPr sz="1000" b="0"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905000" y="6415088"/>
            <a:ext cx="15938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>
              <a:defRPr sz="1000" b="0">
                <a:latin typeface="+mn-lt"/>
              </a:defRPr>
            </a:lvl1pPr>
          </a:lstStyle>
          <a:p>
            <a:fld id="{3B704D5E-47CE-4884-9855-A308391ECEAC}" type="datetime1">
              <a:rPr lang="ru-RU" altLang="ru-RU"/>
              <a:pPr/>
              <a:t>22.12.2019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5C2305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2200">
          <a:solidFill>
            <a:srgbClr val="5C2305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2000">
          <a:solidFill>
            <a:srgbClr val="5C2305"/>
          </a:solidFill>
          <a:latin typeface="+mn-lt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>
          <a:solidFill>
            <a:srgbClr val="5C2305"/>
          </a:solidFill>
          <a:latin typeface="+mn-lt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600">
          <a:solidFill>
            <a:srgbClr val="5C2305"/>
          </a:solidFill>
          <a:latin typeface="+mn-lt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lr>
          <a:srgbClr val="5C2305"/>
        </a:buClr>
        <a:buChar char="•"/>
        <a:defRPr kumimoji="1" sz="1400">
          <a:solidFill>
            <a:srgbClr val="5C2305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187624" y="1268760"/>
            <a:ext cx="7200800" cy="2133600"/>
          </a:xfrm>
          <a:noFill/>
        </p:spPr>
        <p:txBody>
          <a:bodyPr/>
          <a:lstStyle/>
          <a:p>
            <a:r>
              <a:rPr lang="ru-RU" altLang="ru-RU" dirty="0"/>
              <a:t>Тема: «Тригонометрия»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700338" y="3573463"/>
            <a:ext cx="5886450" cy="2286000"/>
          </a:xfrm>
          <a:noFill/>
        </p:spPr>
        <p:txBody>
          <a:bodyPr/>
          <a:lstStyle/>
          <a:p>
            <a:r>
              <a:rPr lang="ru-RU" altLang="ru-RU" sz="3100" dirty="0"/>
              <a:t>Общественный смотр знаний</a:t>
            </a:r>
            <a:endParaRPr lang="ru-RU" altLang="ru-RU" sz="3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838200"/>
            <a:ext cx="7443814" cy="685800"/>
          </a:xfrm>
        </p:spPr>
        <p:txBody>
          <a:bodyPr/>
          <a:lstStyle/>
          <a:p>
            <a:pPr algn="ctr"/>
            <a:r>
              <a:rPr lang="ru-RU" b="1" dirty="0"/>
              <a:t>Графики тригонометрических функций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14488"/>
            <a:ext cx="7858180" cy="4191000"/>
          </a:xfrm>
        </p:spPr>
        <p:txBody>
          <a:bodyPr/>
          <a:lstStyle/>
          <a:p>
            <a:r>
              <a:rPr lang="ru-RU" b="1" dirty="0"/>
              <a:t>1. Нахождение области определения функции</a:t>
            </a:r>
          </a:p>
          <a:p>
            <a:endParaRPr lang="ru-RU" b="1" dirty="0"/>
          </a:p>
          <a:p>
            <a:r>
              <a:rPr lang="ru-RU" b="1" dirty="0"/>
              <a:t>2. Нахождение области значений функции</a:t>
            </a:r>
          </a:p>
          <a:p>
            <a:endParaRPr lang="ru-RU" b="1" dirty="0"/>
          </a:p>
          <a:p>
            <a:r>
              <a:rPr lang="ru-RU" b="1" dirty="0"/>
              <a:t>3. Построение графиков функций</a:t>
            </a:r>
          </a:p>
          <a:p>
            <a:endParaRPr lang="ru-RU" b="1" dirty="0"/>
          </a:p>
          <a:p>
            <a:r>
              <a:rPr lang="ru-RU" b="1" dirty="0"/>
              <a:t>4. Чтение графиков функций</a:t>
            </a:r>
            <a:endParaRPr lang="en-US" b="1" dirty="0"/>
          </a:p>
          <a:p>
            <a:endParaRPr lang="en-US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F22843B9-4B09-4DC0-8E05-94B4828961A4}" type="datetime1">
              <a:rPr lang="ru-RU" altLang="ru-RU" smtClean="0"/>
              <a:pPr/>
              <a:t>22.12.2019</a:t>
            </a:fld>
            <a:endParaRPr lang="ru-RU" alt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85794"/>
            <a:ext cx="7586690" cy="685800"/>
          </a:xfrm>
        </p:spPr>
        <p:txBody>
          <a:bodyPr/>
          <a:lstStyle/>
          <a:p>
            <a:r>
              <a:rPr lang="ru-RU" b="1" dirty="0"/>
              <a:t>Найти ООФ</a:t>
            </a:r>
            <a:r>
              <a:rPr lang="en-US" b="1" dirty="0"/>
              <a:t>:</a:t>
            </a:r>
            <a:br>
              <a:rPr lang="en-US" b="1" dirty="0"/>
            </a:br>
            <a:r>
              <a:rPr lang="en-US" b="1" dirty="0"/>
              <a:t>  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F22843B9-4B09-4DC0-8E05-94B4828961A4}" type="datetime1">
              <a:rPr lang="ru-RU" altLang="ru-RU" smtClean="0"/>
              <a:pPr/>
              <a:t>22.12.2019</a:t>
            </a:fld>
            <a:endParaRPr lang="ru-RU" altLang="ru-RU"/>
          </a:p>
        </p:txBody>
      </p:sp>
      <p:pic>
        <p:nvPicPr>
          <p:cNvPr id="2056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28588" y="1752600"/>
            <a:ext cx="5310862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Найти ОЗФ</a:t>
            </a:r>
            <a:r>
              <a:rPr lang="en-US" b="1" dirty="0"/>
              <a:t>: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F22843B9-4B09-4DC0-8E05-94B4828961A4}" type="datetime1">
              <a:rPr lang="ru-RU" altLang="ru-RU" smtClean="0"/>
              <a:pPr/>
              <a:t>22.12.2019</a:t>
            </a:fld>
            <a:endParaRPr lang="ru-RU" altLang="ru-RU"/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59906" y="2114550"/>
            <a:ext cx="4848225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Построить график функции</a:t>
            </a:r>
            <a:r>
              <a:rPr lang="en-US" b="1" dirty="0"/>
              <a:t>: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F22843B9-4B09-4DC0-8E05-94B4828961A4}" type="datetime1">
              <a:rPr lang="ru-RU" altLang="ru-RU" smtClean="0"/>
              <a:pPr/>
              <a:t>22.12.2019</a:t>
            </a:fld>
            <a:endParaRPr lang="ru-RU" altLang="ru-RU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1" y="1500174"/>
            <a:ext cx="509350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Задать функцию по её графику формулой</a:t>
            </a:r>
            <a:r>
              <a:rPr lang="en-US" b="1" dirty="0"/>
              <a:t>: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fld id="{F22843B9-4B09-4DC0-8E05-94B4828961A4}" type="datetime1">
              <a:rPr lang="ru-RU" altLang="ru-RU" smtClean="0"/>
              <a:pPr/>
              <a:t>22.12.2019</a:t>
            </a:fld>
            <a:endParaRPr lang="ru-RU" alt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3"/>
            <a:ext cx="2000263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3786190"/>
            <a:ext cx="2428892" cy="221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1643050"/>
            <a:ext cx="435771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Презентация нового учебного года">
  <a:themeElements>
    <a:clrScheme name="ms_edb2schl_tp01018387 1">
      <a:dk1>
        <a:srgbClr val="000000"/>
      </a:dk1>
      <a:lt1>
        <a:srgbClr val="0099CC"/>
      </a:lt1>
      <a:dk2>
        <a:srgbClr val="000000"/>
      </a:dk2>
      <a:lt2>
        <a:srgbClr val="868686"/>
      </a:lt2>
      <a:accent1>
        <a:srgbClr val="00FFCC"/>
      </a:accent1>
      <a:accent2>
        <a:srgbClr val="969696"/>
      </a:accent2>
      <a:accent3>
        <a:srgbClr val="AACAE2"/>
      </a:accent3>
      <a:accent4>
        <a:srgbClr val="000000"/>
      </a:accent4>
      <a:accent5>
        <a:srgbClr val="AAFFE2"/>
      </a:accent5>
      <a:accent6>
        <a:srgbClr val="878787"/>
      </a:accent6>
      <a:hlink>
        <a:srgbClr val="00FFCC"/>
      </a:hlink>
      <a:folHlink>
        <a:srgbClr val="99CCFF"/>
      </a:folHlink>
    </a:clrScheme>
    <a:fontScheme name="ms_edb2schl_tp01018387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s_edb2schl_tp01018387 1">
        <a:dk1>
          <a:srgbClr val="000000"/>
        </a:dk1>
        <a:lt1>
          <a:srgbClr val="0099CC"/>
        </a:lt1>
        <a:dk2>
          <a:srgbClr val="000000"/>
        </a:dk2>
        <a:lt2>
          <a:srgbClr val="868686"/>
        </a:lt2>
        <a:accent1>
          <a:srgbClr val="00FFCC"/>
        </a:accent1>
        <a:accent2>
          <a:srgbClr val="969696"/>
        </a:accent2>
        <a:accent3>
          <a:srgbClr val="AACAE2"/>
        </a:accent3>
        <a:accent4>
          <a:srgbClr val="000000"/>
        </a:accent4>
        <a:accent5>
          <a:srgbClr val="AAFFE2"/>
        </a:accent5>
        <a:accent6>
          <a:srgbClr val="878787"/>
        </a:accent6>
        <a:hlink>
          <a:srgbClr val="00FFCC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b2schl_tp01018387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b2schl_tp01018387 3">
        <a:dk1>
          <a:srgbClr val="5F5F5F"/>
        </a:dk1>
        <a:lt1>
          <a:srgbClr val="FFFFFF"/>
        </a:lt1>
        <a:dk2>
          <a:srgbClr val="5F5F5F"/>
        </a:dk2>
        <a:lt2>
          <a:srgbClr val="000000"/>
        </a:lt2>
        <a:accent1>
          <a:srgbClr val="969696"/>
        </a:accent1>
        <a:accent2>
          <a:srgbClr val="000000"/>
        </a:accent2>
        <a:accent3>
          <a:srgbClr val="FFFFFF"/>
        </a:accent3>
        <a:accent4>
          <a:srgbClr val="505050"/>
        </a:accent4>
        <a:accent5>
          <a:srgbClr val="C9C9C9"/>
        </a:accent5>
        <a:accent6>
          <a:srgbClr val="000000"/>
        </a:accent6>
        <a:hlink>
          <a:srgbClr val="7777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нового учебного года</Template>
  <TotalTime>286</TotalTime>
  <Words>59</Words>
  <Application>Microsoft Office PowerPoint</Application>
  <PresentationFormat>Экран (4:3)</PresentationFormat>
  <Paragraphs>23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Times New Roman</vt:lpstr>
      <vt:lpstr>Verdana</vt:lpstr>
      <vt:lpstr>Презентация нового учебного года</vt:lpstr>
      <vt:lpstr>Тема: «Тригонометрия»</vt:lpstr>
      <vt:lpstr>Графики тригонометрических функций</vt:lpstr>
      <vt:lpstr>Найти ООФ:   </vt:lpstr>
      <vt:lpstr>Найти ОЗФ:</vt:lpstr>
      <vt:lpstr>Построить график функции:</vt:lpstr>
      <vt:lpstr>Задать функцию по её графику формулой: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«Тригонометрия»</dc:title>
  <dc:creator>Закуцкая Марина Владимировна</dc:creator>
  <cp:lastModifiedBy>Денис Карпов</cp:lastModifiedBy>
  <cp:revision>41</cp:revision>
  <cp:lastPrinted>1996-03-19T21:02:48Z</cp:lastPrinted>
  <dcterms:created xsi:type="dcterms:W3CDTF">2016-12-26T21:19:50Z</dcterms:created>
  <dcterms:modified xsi:type="dcterms:W3CDTF">2019-12-22T20:47:51Z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TC010183871049</vt:lpwstr>
  </property>
</Properties>
</file>