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7" r:id="rId4"/>
    <p:sldId id="260" r:id="rId5"/>
    <p:sldId id="258" r:id="rId6"/>
    <p:sldId id="259" r:id="rId7"/>
    <p:sldId id="261" r:id="rId8"/>
    <p:sldId id="262" r:id="rId9"/>
    <p:sldId id="263" r:id="rId10"/>
    <p:sldId id="264" r:id="rId11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72" y="-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F7DAB136-9C7D-448A-835B-FEA26A10C1A4}" type="datetimeFigureOut">
              <a:rPr lang="ru-RU" smtClean="0"/>
              <a:t>27.12.2019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538DA5E-B777-4805-8901-83BCCB149DA3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Презентация по окружающему миру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у</a:t>
            </a:r>
            <a:r>
              <a:rPr lang="ru-RU" dirty="0" smtClean="0"/>
              <a:t>ченика 2Б класса МБОУ г. </a:t>
            </a:r>
            <a:r>
              <a:rPr lang="ru-RU" dirty="0"/>
              <a:t>М</a:t>
            </a:r>
            <a:r>
              <a:rPr lang="ru-RU" dirty="0" smtClean="0"/>
              <a:t>урманска ООШ № 37</a:t>
            </a:r>
          </a:p>
          <a:p>
            <a:pPr marL="0" indent="0" algn="ctr">
              <a:buNone/>
            </a:pPr>
            <a:r>
              <a:rPr lang="ru-RU" sz="4000" dirty="0" err="1" smtClean="0"/>
              <a:t>Беловол</a:t>
            </a:r>
            <a:r>
              <a:rPr lang="ru-RU" sz="4000" dirty="0" smtClean="0"/>
              <a:t> Никиты</a:t>
            </a:r>
          </a:p>
          <a:p>
            <a:pPr marL="0" indent="0" algn="ctr">
              <a:buNone/>
            </a:pPr>
            <a:endParaRPr lang="ru-RU" sz="4000" dirty="0"/>
          </a:p>
          <a:p>
            <a:pPr marL="0" indent="0" algn="r">
              <a:buNone/>
            </a:pPr>
            <a:r>
              <a:rPr lang="ru-RU" sz="2000" dirty="0" smtClean="0"/>
              <a:t>Преподаватель: </a:t>
            </a:r>
            <a:r>
              <a:rPr lang="ru-RU" sz="2000" dirty="0" err="1" smtClean="0"/>
              <a:t>Двинина</a:t>
            </a:r>
            <a:r>
              <a:rPr lang="ru-RU" sz="2000" dirty="0" smtClean="0"/>
              <a:t> А.Н.</a:t>
            </a:r>
            <a:endParaRPr lang="ru-RU" sz="2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3445" y="3432132"/>
            <a:ext cx="4722433" cy="2642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2668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9191" y="115503"/>
            <a:ext cx="11896825" cy="665105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437247" y="5416116"/>
            <a:ext cx="8048324" cy="1696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54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796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27" y="94785"/>
            <a:ext cx="11838214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489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61391" y="1027393"/>
            <a:ext cx="3931487" cy="77297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597" y="75490"/>
            <a:ext cx="4345675" cy="6713561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15383" y="769441"/>
            <a:ext cx="7761105" cy="1494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3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3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Домашний малый член семьи</a:t>
            </a:r>
          </a:p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Играет ласково с детьми</a:t>
            </a:r>
          </a:p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Котенок милый и смешной,</a:t>
            </a:r>
          </a:p>
          <a:p>
            <a:pPr algn="ctr"/>
            <a:r>
              <a:rPr lang="ru-RU" sz="3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Восторг приносит он большой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  <a:p>
            <a:pPr algn="ctr"/>
            <a:endParaRPr lang="ru-RU" sz="3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977143" y="275572"/>
            <a:ext cx="223758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Снежок</a:t>
            </a:r>
            <a:endParaRPr lang="ru-RU" sz="44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96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06440" y="2597434"/>
            <a:ext cx="6281481" cy="4260565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1594710" y="224218"/>
            <a:ext cx="10229860" cy="1932026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</a:pP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Девон-</a:t>
            </a:r>
            <a:r>
              <a:rPr lang="ru-RU" sz="36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рекс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«необычная порода для неспокойной жизни».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Внешне похожи на инопланетные существа с большими ушами. У этих «эльфов» кудрявая шерсть и очень доброе </a:t>
            </a:r>
            <a:r>
              <a:rPr lang="ru-RU" sz="3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сердце.</a:t>
            </a:r>
            <a:endParaRPr lang="ru-RU" sz="3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73615" y="2597435"/>
            <a:ext cx="4432825" cy="4260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88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66762" y="926496"/>
            <a:ext cx="3976658" cy="553075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5904" y="1170874"/>
            <a:ext cx="3417773" cy="5170030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783261" y="-323389"/>
            <a:ext cx="3133492" cy="1494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 г.</a:t>
            </a:r>
            <a:endParaRPr lang="ru-RU" sz="7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8583653" y="-323388"/>
            <a:ext cx="3133492" cy="14942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72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2019 г.</a:t>
            </a:r>
            <a:endParaRPr lang="ru-RU" sz="72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4127741" y="1829706"/>
            <a:ext cx="3561036" cy="258336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54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года </a:t>
            </a:r>
            <a:r>
              <a:rPr lang="ru-RU" sz="4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кошачьих </a:t>
            </a:r>
          </a:p>
          <a:p>
            <a:pPr algn="ctr"/>
            <a:r>
              <a:rPr lang="ru-RU" sz="56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</a:p>
          <a:p>
            <a:pPr algn="ctr"/>
            <a:r>
              <a:rPr lang="ru-RU" sz="6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 года </a:t>
            </a:r>
            <a:r>
              <a:rPr lang="ru-RU" sz="48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человеческих</a:t>
            </a:r>
            <a:endParaRPr lang="ru-RU" sz="48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568416" y="5074177"/>
            <a:ext cx="46796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илый комочек с длинными ушами и очень любящим сердцем</a:t>
            </a: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10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82" y="89210"/>
            <a:ext cx="7114477" cy="666389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15200" y="1387736"/>
            <a:ext cx="4795024" cy="5365369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6899587" y="-139850"/>
            <a:ext cx="5626250" cy="169695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«Как хорошо уметь читать...»</a:t>
            </a:r>
            <a:endParaRPr lang="ru-RU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010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496000" y="708339"/>
            <a:ext cx="6568071" cy="53744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570032" y="172852"/>
            <a:ext cx="6579219" cy="6434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864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0761" y="100360"/>
            <a:ext cx="6007162" cy="66725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86862" y="515255"/>
            <a:ext cx="6672566" cy="584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9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-286218" y="-149002"/>
            <a:ext cx="668701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Лежит клубок, кудрявый очень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Инопланетный между прочим.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потрогаешь - мурчит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даже "мяу" говорит.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 очень милое создание,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не найти ему названья,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Когда сияет пара глаз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радости, что видят Вас!</a:t>
            </a:r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2097" y="78058"/>
            <a:ext cx="6040319" cy="673533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2591" y="4293219"/>
            <a:ext cx="5789395" cy="2520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058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198</TotalTime>
  <Words>79</Words>
  <Application>Microsoft Office PowerPoint</Application>
  <PresentationFormat>Произвольный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Солнцестояние</vt:lpstr>
      <vt:lpstr>Презентация по окружающему миру</vt:lpstr>
      <vt:lpstr>Презентация PowerPoint</vt:lpstr>
      <vt:lpstr>Презентация PowerPoint</vt:lpstr>
      <vt:lpstr>                               Девон-рекс  «необычная порода для неспокойной жизни». Внешне похожи на инопланетные существа с большими ушами. У этих «эльфов» кудрявая шерсть и очень доброе сердце.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ПАО "Мурманская ТЭЦ"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 кота и жизнь не та…</dc:title>
  <dc:creator>Беловол Лилия Асадулловна</dc:creator>
  <cp:lastModifiedBy>user</cp:lastModifiedBy>
  <cp:revision>22</cp:revision>
  <cp:lastPrinted>2019-11-21T12:24:11Z</cp:lastPrinted>
  <dcterms:created xsi:type="dcterms:W3CDTF">2019-11-21T06:11:20Z</dcterms:created>
  <dcterms:modified xsi:type="dcterms:W3CDTF">2019-12-27T15:57:25Z</dcterms:modified>
</cp:coreProperties>
</file>