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D716-843F-40BB-9BE9-88C1CA45385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33CE-B9CB-4933-ABA4-EBFA5B499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D716-843F-40BB-9BE9-88C1CA45385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33CE-B9CB-4933-ABA4-EBFA5B499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D716-843F-40BB-9BE9-88C1CA45385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33CE-B9CB-4933-ABA4-EBFA5B499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D716-843F-40BB-9BE9-88C1CA45385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33CE-B9CB-4933-ABA4-EBFA5B499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D716-843F-40BB-9BE9-88C1CA45385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33CE-B9CB-4933-ABA4-EBFA5B499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D716-843F-40BB-9BE9-88C1CA45385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33CE-B9CB-4933-ABA4-EBFA5B499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D716-843F-40BB-9BE9-88C1CA45385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33CE-B9CB-4933-ABA4-EBFA5B499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D716-843F-40BB-9BE9-88C1CA45385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33CE-B9CB-4933-ABA4-EBFA5B499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D716-843F-40BB-9BE9-88C1CA45385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33CE-B9CB-4933-ABA4-EBFA5B499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D716-843F-40BB-9BE9-88C1CA45385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33CE-B9CB-4933-ABA4-EBFA5B499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9D716-843F-40BB-9BE9-88C1CA45385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233CE-B9CB-4933-ABA4-EBFA5B499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77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9D716-843F-40BB-9BE9-88C1CA453853}" type="datetimeFigureOut">
              <a:rPr lang="ru-RU" smtClean="0"/>
              <a:pPr/>
              <a:t>17.11.2019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233CE-B9CB-4933-ABA4-EBFA5B499A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Comic Sans MS" pitchFamily="66" charset="0"/>
              </a:rPr>
              <a:t>Безопасность дома</a:t>
            </a:r>
            <a:endParaRPr lang="ru-RU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5dd17cd8657d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2060848"/>
            <a:ext cx="4958248" cy="32582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Слушайся родителей!!!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n_100foto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87624" y="1268760"/>
            <a:ext cx="6796513" cy="45259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spichk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864096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slide-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692696"/>
            <a:ext cx="1368152" cy="724942"/>
          </a:xfrm>
        </p:spPr>
        <p:txBody>
          <a:bodyPr>
            <a:normAutofit fontScale="90000"/>
          </a:bodyPr>
          <a:lstStyle/>
          <a:p>
            <a:endParaRPr lang="ru-RU" dirty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05a5d71b-f3b6-4629-a16d-b69851eeeb69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88640"/>
            <a:ext cx="7776864" cy="6840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huzhimi-glazami-124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0"/>
            <a:ext cx="792088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e4defd3839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0"/>
            <a:ext cx="8208912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phoca_thumb_l_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0"/>
            <a:ext cx="828092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7-5-kartinki-bezopasnost-detej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3182"/>
          <a:stretch>
            <a:fillRect/>
          </a:stretch>
        </p:blipFill>
        <p:spPr>
          <a:xfrm>
            <a:off x="395536" y="0"/>
            <a:ext cx="8352928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268760"/>
            <a:ext cx="3888432" cy="41764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"/>
          </a:effectLst>
        </p:spPr>
      </p:pic>
      <p:pic>
        <p:nvPicPr>
          <p:cNvPr id="5" name="Рисунок 4" descr="12744242_745187162285554_2165284031998737618_n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1268760"/>
            <a:ext cx="4765944" cy="4104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Безопасность дома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Слушайся родителей!!!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дома</dc:title>
  <dc:creator>Ирина</dc:creator>
  <cp:lastModifiedBy>Роман</cp:lastModifiedBy>
  <cp:revision>5</cp:revision>
  <dcterms:created xsi:type="dcterms:W3CDTF">2019-11-17T16:53:19Z</dcterms:created>
  <dcterms:modified xsi:type="dcterms:W3CDTF">2019-11-17T19:38:46Z</dcterms:modified>
</cp:coreProperties>
</file>