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rawing3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3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slide" Target="../slides/slide2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slide" Target="../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F14515-7624-4B12-9799-5B3B94D47097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E6075D7A-FD48-405F-932B-9014448E8853}">
      <dgm:prSet phldrT="[Текст]" custT="1"/>
      <dgm:spPr/>
      <dgm:t>
        <a:bodyPr/>
        <a:lstStyle/>
        <a:p>
          <a:r>
            <a:rPr lang="ru-RU" sz="1800" b="1" dirty="0" smtClean="0">
              <a:hlinkClick xmlns:r="http://schemas.openxmlformats.org/officeDocument/2006/relationships" r:id="rId1" action="ppaction://hlinksldjump"/>
            </a:rPr>
            <a:t>Инструкция</a:t>
          </a:r>
          <a:endParaRPr lang="ru-RU" sz="1800" b="1" dirty="0"/>
        </a:p>
      </dgm:t>
    </dgm:pt>
    <dgm:pt modelId="{A173E0A4-537B-4648-8A87-5D0C089F9EC7}" type="parTrans" cxnId="{88FDE34C-7C35-4A55-AB72-985A61BE5806}">
      <dgm:prSet/>
      <dgm:spPr/>
      <dgm:t>
        <a:bodyPr/>
        <a:lstStyle/>
        <a:p>
          <a:endParaRPr lang="ru-RU"/>
        </a:p>
      </dgm:t>
    </dgm:pt>
    <dgm:pt modelId="{A7D274DD-1865-4688-9D14-8C372AAA532F}" type="sibTrans" cxnId="{88FDE34C-7C35-4A55-AB72-985A61BE5806}">
      <dgm:prSet/>
      <dgm:spPr/>
      <dgm:t>
        <a:bodyPr/>
        <a:lstStyle/>
        <a:p>
          <a:endParaRPr lang="ru-RU"/>
        </a:p>
      </dgm:t>
    </dgm:pt>
    <dgm:pt modelId="{2F94A8A7-6B96-4C2E-9863-D5017C1425F5}" type="pres">
      <dgm:prSet presAssocID="{84F14515-7624-4B12-9799-5B3B94D47097}" presName="Name0" presStyleCnt="0">
        <dgm:presLayoutVars>
          <dgm:dir/>
          <dgm:animLvl val="lvl"/>
          <dgm:resizeHandles val="exact"/>
        </dgm:presLayoutVars>
      </dgm:prSet>
      <dgm:spPr/>
    </dgm:pt>
    <dgm:pt modelId="{D230D903-7852-41C7-87A2-13602190DB60}" type="pres">
      <dgm:prSet presAssocID="{84F14515-7624-4B12-9799-5B3B94D47097}" presName="dummy" presStyleCnt="0"/>
      <dgm:spPr/>
    </dgm:pt>
    <dgm:pt modelId="{4F0DF7C2-6C2F-4EE1-81D6-BCA3AE816D8B}" type="pres">
      <dgm:prSet presAssocID="{84F14515-7624-4B12-9799-5B3B94D47097}" presName="linH" presStyleCnt="0"/>
      <dgm:spPr/>
    </dgm:pt>
    <dgm:pt modelId="{9CC742DB-CEB0-4BD2-A93C-70AB553A684B}" type="pres">
      <dgm:prSet presAssocID="{84F14515-7624-4B12-9799-5B3B94D47097}" presName="padding1" presStyleCnt="0"/>
      <dgm:spPr/>
    </dgm:pt>
    <dgm:pt modelId="{771C77ED-57FF-45CD-BE32-8F2C1BF92492}" type="pres">
      <dgm:prSet presAssocID="{E6075D7A-FD48-405F-932B-9014448E8853}" presName="linV" presStyleCnt="0"/>
      <dgm:spPr/>
    </dgm:pt>
    <dgm:pt modelId="{BB1A9AE2-4B06-43A4-A795-0DAFDB55A636}" type="pres">
      <dgm:prSet presAssocID="{E6075D7A-FD48-405F-932B-9014448E8853}" presName="spVertical1" presStyleCnt="0"/>
      <dgm:spPr/>
    </dgm:pt>
    <dgm:pt modelId="{6A80F76B-F8CE-497F-98EB-A10CF4CABBA7}" type="pres">
      <dgm:prSet presAssocID="{E6075D7A-FD48-405F-932B-9014448E8853}" presName="parTx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B899014A-F519-42FC-9CA5-EE6DE34E4410}" type="pres">
      <dgm:prSet presAssocID="{E6075D7A-FD48-405F-932B-9014448E8853}" presName="spVertical2" presStyleCnt="0"/>
      <dgm:spPr/>
    </dgm:pt>
    <dgm:pt modelId="{27C2A867-9AC8-4F0A-A722-7FA1E3B422BB}" type="pres">
      <dgm:prSet presAssocID="{E6075D7A-FD48-405F-932B-9014448E8853}" presName="spVertical3" presStyleCnt="0"/>
      <dgm:spPr/>
    </dgm:pt>
    <dgm:pt modelId="{F6CDCB63-729C-416F-A94B-BF4F021FF7E0}" type="pres">
      <dgm:prSet presAssocID="{84F14515-7624-4B12-9799-5B3B94D47097}" presName="padding2" presStyleCnt="0"/>
      <dgm:spPr/>
    </dgm:pt>
    <dgm:pt modelId="{EAA9B5F9-4190-45D7-8A9B-E1EBA0D23A0C}" type="pres">
      <dgm:prSet presAssocID="{84F14515-7624-4B12-9799-5B3B94D47097}" presName="negArrow" presStyleCnt="0"/>
      <dgm:spPr/>
    </dgm:pt>
    <dgm:pt modelId="{600FED38-7F68-446A-B89E-98C47FB12682}" type="pres">
      <dgm:prSet presAssocID="{84F14515-7624-4B12-9799-5B3B94D47097}" presName="backgroundArrow" presStyleLbl="node1" presStyleIdx="0" presStyleCnt="1" custLinFactNeighborX="9196" custLinFactNeighborY="-6"/>
      <dgm:spPr/>
    </dgm:pt>
  </dgm:ptLst>
  <dgm:cxnLst>
    <dgm:cxn modelId="{635D698B-C310-493F-ADA4-52D52CD82C06}" type="presOf" srcId="{84F14515-7624-4B12-9799-5B3B94D47097}" destId="{2F94A8A7-6B96-4C2E-9863-D5017C1425F5}" srcOrd="0" destOrd="0" presId="urn:microsoft.com/office/officeart/2005/8/layout/hProcess3"/>
    <dgm:cxn modelId="{88FDE34C-7C35-4A55-AB72-985A61BE5806}" srcId="{84F14515-7624-4B12-9799-5B3B94D47097}" destId="{E6075D7A-FD48-405F-932B-9014448E8853}" srcOrd="0" destOrd="0" parTransId="{A173E0A4-537B-4648-8A87-5D0C089F9EC7}" sibTransId="{A7D274DD-1865-4688-9D14-8C372AAA532F}"/>
    <dgm:cxn modelId="{92E8A54D-FC74-4A07-B8A0-2BF2E4B8736C}" type="presOf" srcId="{E6075D7A-FD48-405F-932B-9014448E8853}" destId="{6A80F76B-F8CE-497F-98EB-A10CF4CABBA7}" srcOrd="0" destOrd="0" presId="urn:microsoft.com/office/officeart/2005/8/layout/hProcess3"/>
    <dgm:cxn modelId="{C677F54D-3491-4ED5-988F-99E75FF8B0E5}" type="presParOf" srcId="{2F94A8A7-6B96-4C2E-9863-D5017C1425F5}" destId="{D230D903-7852-41C7-87A2-13602190DB60}" srcOrd="0" destOrd="0" presId="urn:microsoft.com/office/officeart/2005/8/layout/hProcess3"/>
    <dgm:cxn modelId="{2F9808BB-9048-4F4B-8913-750D3B4A6F1B}" type="presParOf" srcId="{2F94A8A7-6B96-4C2E-9863-D5017C1425F5}" destId="{4F0DF7C2-6C2F-4EE1-81D6-BCA3AE816D8B}" srcOrd="1" destOrd="0" presId="urn:microsoft.com/office/officeart/2005/8/layout/hProcess3"/>
    <dgm:cxn modelId="{667F4CE5-5EBE-4413-BBE4-E453EDC1D92B}" type="presParOf" srcId="{4F0DF7C2-6C2F-4EE1-81D6-BCA3AE816D8B}" destId="{9CC742DB-CEB0-4BD2-A93C-70AB553A684B}" srcOrd="0" destOrd="0" presId="urn:microsoft.com/office/officeart/2005/8/layout/hProcess3"/>
    <dgm:cxn modelId="{E61D4C8C-A3E2-436B-ACEA-DB5CAAE2CD26}" type="presParOf" srcId="{4F0DF7C2-6C2F-4EE1-81D6-BCA3AE816D8B}" destId="{771C77ED-57FF-45CD-BE32-8F2C1BF92492}" srcOrd="1" destOrd="0" presId="urn:microsoft.com/office/officeart/2005/8/layout/hProcess3"/>
    <dgm:cxn modelId="{0E2085A3-D2C0-4F64-9C6B-DA9DF78B8716}" type="presParOf" srcId="{771C77ED-57FF-45CD-BE32-8F2C1BF92492}" destId="{BB1A9AE2-4B06-43A4-A795-0DAFDB55A636}" srcOrd="0" destOrd="0" presId="urn:microsoft.com/office/officeart/2005/8/layout/hProcess3"/>
    <dgm:cxn modelId="{EACA0023-6DF6-4D95-A6A8-280E29E04DF1}" type="presParOf" srcId="{771C77ED-57FF-45CD-BE32-8F2C1BF92492}" destId="{6A80F76B-F8CE-497F-98EB-A10CF4CABBA7}" srcOrd="1" destOrd="0" presId="urn:microsoft.com/office/officeart/2005/8/layout/hProcess3"/>
    <dgm:cxn modelId="{88BFAE1C-EFDD-4D35-9EAC-EC3190815D18}" type="presParOf" srcId="{771C77ED-57FF-45CD-BE32-8F2C1BF92492}" destId="{B899014A-F519-42FC-9CA5-EE6DE34E4410}" srcOrd="2" destOrd="0" presId="urn:microsoft.com/office/officeart/2005/8/layout/hProcess3"/>
    <dgm:cxn modelId="{5937D86B-57F1-4BEB-B87B-198291CEC313}" type="presParOf" srcId="{771C77ED-57FF-45CD-BE32-8F2C1BF92492}" destId="{27C2A867-9AC8-4F0A-A722-7FA1E3B422BB}" srcOrd="3" destOrd="0" presId="urn:microsoft.com/office/officeart/2005/8/layout/hProcess3"/>
    <dgm:cxn modelId="{769B64F0-224A-4394-A756-4B471360F958}" type="presParOf" srcId="{4F0DF7C2-6C2F-4EE1-81D6-BCA3AE816D8B}" destId="{F6CDCB63-729C-416F-A94B-BF4F021FF7E0}" srcOrd="2" destOrd="0" presId="urn:microsoft.com/office/officeart/2005/8/layout/hProcess3"/>
    <dgm:cxn modelId="{F99CB3A5-47A5-4E5F-8D0A-0DD2F1E0F529}" type="presParOf" srcId="{4F0DF7C2-6C2F-4EE1-81D6-BCA3AE816D8B}" destId="{EAA9B5F9-4190-45D7-8A9B-E1EBA0D23A0C}" srcOrd="3" destOrd="0" presId="urn:microsoft.com/office/officeart/2005/8/layout/hProcess3"/>
    <dgm:cxn modelId="{25B195A0-A84F-4414-BDE9-72DC796B2249}" type="presParOf" srcId="{4F0DF7C2-6C2F-4EE1-81D6-BCA3AE816D8B}" destId="{600FED38-7F68-446A-B89E-98C47FB12682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435EEA2-1643-4ABD-8421-23DE476110EA}" type="doc">
      <dgm:prSet loTypeId="urn:microsoft.com/office/officeart/2005/8/layout/arrow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E90083-7411-4841-9E8E-E13E5537A414}">
      <dgm:prSet phldrT="[Текст]" custT="1"/>
      <dgm:spPr/>
      <dgm:t>
        <a:bodyPr/>
        <a:lstStyle/>
        <a:p>
          <a:r>
            <a:rPr lang="ru-RU" sz="1800" b="1" dirty="0" smtClean="0">
              <a:hlinkClick xmlns:r="http://schemas.openxmlformats.org/officeDocument/2006/relationships" r:id="rId1" action="ppaction://hlinksldjump"/>
            </a:rPr>
            <a:t>Повторим</a:t>
          </a:r>
          <a:endParaRPr lang="ru-RU" sz="1800" b="1" dirty="0"/>
        </a:p>
      </dgm:t>
    </dgm:pt>
    <dgm:pt modelId="{55FC6073-41D2-44BB-82EB-C665556EF74F}" type="parTrans" cxnId="{2D3074C5-37BD-4D67-85EA-A36ED59CF01E}">
      <dgm:prSet/>
      <dgm:spPr/>
      <dgm:t>
        <a:bodyPr/>
        <a:lstStyle/>
        <a:p>
          <a:endParaRPr lang="ru-RU"/>
        </a:p>
      </dgm:t>
    </dgm:pt>
    <dgm:pt modelId="{C1F0F31E-3765-436E-8AA1-0CD8B56B646F}" type="sibTrans" cxnId="{2D3074C5-37BD-4D67-85EA-A36ED59CF01E}">
      <dgm:prSet/>
      <dgm:spPr/>
      <dgm:t>
        <a:bodyPr/>
        <a:lstStyle/>
        <a:p>
          <a:endParaRPr lang="ru-RU"/>
        </a:p>
      </dgm:t>
    </dgm:pt>
    <dgm:pt modelId="{9ED545E3-AB93-4860-BD86-F7536E6BF578}">
      <dgm:prSet phldrT="[Текст]" custT="1"/>
      <dgm:spPr/>
      <dgm:t>
        <a:bodyPr/>
        <a:lstStyle/>
        <a:p>
          <a:r>
            <a:rPr lang="ru-RU" sz="1800" b="1" dirty="0" smtClean="0">
              <a:hlinkClick xmlns:r="http://schemas.openxmlformats.org/officeDocument/2006/relationships" r:id="rId2" action="ppaction://hlinksldjump"/>
            </a:rPr>
            <a:t>Проверяем</a:t>
          </a:r>
          <a:endParaRPr lang="ru-RU" sz="1800" b="1" dirty="0"/>
        </a:p>
      </dgm:t>
    </dgm:pt>
    <dgm:pt modelId="{C82AE4D5-5955-4FE1-9CD9-5AC8AB589224}" type="parTrans" cxnId="{BA9163E7-CF0A-473D-8D70-2C8AA2455C69}">
      <dgm:prSet/>
      <dgm:spPr/>
      <dgm:t>
        <a:bodyPr/>
        <a:lstStyle/>
        <a:p>
          <a:endParaRPr lang="ru-RU"/>
        </a:p>
      </dgm:t>
    </dgm:pt>
    <dgm:pt modelId="{C4B6C978-6E3A-4106-A64A-54FBEEDB7E07}" type="sibTrans" cxnId="{BA9163E7-CF0A-473D-8D70-2C8AA2455C69}">
      <dgm:prSet/>
      <dgm:spPr/>
      <dgm:t>
        <a:bodyPr/>
        <a:lstStyle/>
        <a:p>
          <a:endParaRPr lang="ru-RU"/>
        </a:p>
      </dgm:t>
    </dgm:pt>
    <dgm:pt modelId="{11D0456E-5E2E-4ACD-8593-A623300FD223}" type="pres">
      <dgm:prSet presAssocID="{E435EEA2-1643-4ABD-8421-23DE476110EA}" presName="cycle" presStyleCnt="0">
        <dgm:presLayoutVars>
          <dgm:dir/>
          <dgm:resizeHandles val="exact"/>
        </dgm:presLayoutVars>
      </dgm:prSet>
      <dgm:spPr/>
    </dgm:pt>
    <dgm:pt modelId="{2B20CC1D-2FAD-462F-BC37-D29EB194C9D4}" type="pres">
      <dgm:prSet presAssocID="{19E90083-7411-4841-9E8E-E13E5537A414}" presName="arrow" presStyleLbl="node1" presStyleIdx="0" presStyleCnt="2" custScaleY="100659">
        <dgm:presLayoutVars>
          <dgm:bulletEnabled val="1"/>
        </dgm:presLayoutVars>
      </dgm:prSet>
      <dgm:spPr/>
    </dgm:pt>
    <dgm:pt modelId="{AE062E77-A401-4F91-A6C0-80020ACC12B4}" type="pres">
      <dgm:prSet presAssocID="{9ED545E3-AB93-4860-BD86-F7536E6BF578}" presName="arrow" presStyleLbl="node1" presStyleIdx="1" presStyleCnt="2" custScaleX="91347" custScaleY="100581" custRadScaleRad="99199" custRadScaleInc="-16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F0043F-88AB-4934-8E48-43CA43F6B64F}" type="presOf" srcId="{19E90083-7411-4841-9E8E-E13E5537A414}" destId="{2B20CC1D-2FAD-462F-BC37-D29EB194C9D4}" srcOrd="0" destOrd="0" presId="urn:microsoft.com/office/officeart/2005/8/layout/arrow1"/>
    <dgm:cxn modelId="{D5F2C4F4-E4F1-4E31-AC2C-167E8618FD69}" type="presOf" srcId="{9ED545E3-AB93-4860-BD86-F7536E6BF578}" destId="{AE062E77-A401-4F91-A6C0-80020ACC12B4}" srcOrd="0" destOrd="0" presId="urn:microsoft.com/office/officeart/2005/8/layout/arrow1"/>
    <dgm:cxn modelId="{2D3074C5-37BD-4D67-85EA-A36ED59CF01E}" srcId="{E435EEA2-1643-4ABD-8421-23DE476110EA}" destId="{19E90083-7411-4841-9E8E-E13E5537A414}" srcOrd="0" destOrd="0" parTransId="{55FC6073-41D2-44BB-82EB-C665556EF74F}" sibTransId="{C1F0F31E-3765-436E-8AA1-0CD8B56B646F}"/>
    <dgm:cxn modelId="{BA9163E7-CF0A-473D-8D70-2C8AA2455C69}" srcId="{E435EEA2-1643-4ABD-8421-23DE476110EA}" destId="{9ED545E3-AB93-4860-BD86-F7536E6BF578}" srcOrd="1" destOrd="0" parTransId="{C82AE4D5-5955-4FE1-9CD9-5AC8AB589224}" sibTransId="{C4B6C978-6E3A-4106-A64A-54FBEEDB7E07}"/>
    <dgm:cxn modelId="{BE4CD8BA-0875-46BC-AF1C-6F681EA4B8B1}" type="presOf" srcId="{E435EEA2-1643-4ABD-8421-23DE476110EA}" destId="{11D0456E-5E2E-4ACD-8593-A623300FD223}" srcOrd="0" destOrd="0" presId="urn:microsoft.com/office/officeart/2005/8/layout/arrow1"/>
    <dgm:cxn modelId="{A1BC9AE2-6914-47A5-B550-D2BD7C6ECE04}" type="presParOf" srcId="{11D0456E-5E2E-4ACD-8593-A623300FD223}" destId="{2B20CC1D-2FAD-462F-BC37-D29EB194C9D4}" srcOrd="0" destOrd="0" presId="urn:microsoft.com/office/officeart/2005/8/layout/arrow1"/>
    <dgm:cxn modelId="{8F66859D-F1A1-4035-A462-2F393DD0B75F}" type="presParOf" srcId="{11D0456E-5E2E-4ACD-8593-A623300FD223}" destId="{AE062E77-A401-4F91-A6C0-80020ACC12B4}" srcOrd="1" destOrd="0" presId="urn:microsoft.com/office/officeart/2005/8/layout/arrow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2368658-5190-43F2-9394-32C355F45B02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92A061D7-73E5-4C86-B800-94DBB14B715D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1" action="ppaction://hlinksldjump"/>
            </a:rPr>
            <a:t>Оцени работу!</a:t>
          </a:r>
          <a:endParaRPr lang="ru-RU" dirty="0"/>
        </a:p>
      </dgm:t>
    </dgm:pt>
    <dgm:pt modelId="{27AEB183-1C1A-47F7-8155-64151C4564FF}" type="parTrans" cxnId="{5219BAEA-7A21-4014-A4B2-15EA38776381}">
      <dgm:prSet/>
      <dgm:spPr/>
      <dgm:t>
        <a:bodyPr/>
        <a:lstStyle/>
        <a:p>
          <a:endParaRPr lang="ru-RU"/>
        </a:p>
      </dgm:t>
    </dgm:pt>
    <dgm:pt modelId="{BBB0CF38-840B-416A-904A-39716C84716F}" type="sibTrans" cxnId="{5219BAEA-7A21-4014-A4B2-15EA38776381}">
      <dgm:prSet/>
      <dgm:spPr/>
      <dgm:t>
        <a:bodyPr/>
        <a:lstStyle/>
        <a:p>
          <a:endParaRPr lang="ru-RU"/>
        </a:p>
      </dgm:t>
    </dgm:pt>
    <dgm:pt modelId="{36BCCB2F-D839-464C-AB18-81327C4D0EA0}" type="pres">
      <dgm:prSet presAssocID="{72368658-5190-43F2-9394-32C355F45B02}" presName="Name0" presStyleCnt="0">
        <dgm:presLayoutVars>
          <dgm:dir/>
          <dgm:animLvl val="lvl"/>
          <dgm:resizeHandles val="exact"/>
        </dgm:presLayoutVars>
      </dgm:prSet>
      <dgm:spPr/>
    </dgm:pt>
    <dgm:pt modelId="{37A02D64-319F-4824-BC74-D23A74A8F292}" type="pres">
      <dgm:prSet presAssocID="{72368658-5190-43F2-9394-32C355F45B02}" presName="dummy" presStyleCnt="0"/>
      <dgm:spPr/>
    </dgm:pt>
    <dgm:pt modelId="{9233CB40-CB09-4ADC-8FEF-5CE207F2F5C2}" type="pres">
      <dgm:prSet presAssocID="{72368658-5190-43F2-9394-32C355F45B02}" presName="linH" presStyleCnt="0"/>
      <dgm:spPr/>
    </dgm:pt>
    <dgm:pt modelId="{458F4DC3-6CAF-4796-8A7C-FCA7E7BE1FF3}" type="pres">
      <dgm:prSet presAssocID="{72368658-5190-43F2-9394-32C355F45B02}" presName="padding1" presStyleCnt="0"/>
      <dgm:spPr/>
    </dgm:pt>
    <dgm:pt modelId="{E9F359DA-AEF3-4692-942B-3FCAA199E093}" type="pres">
      <dgm:prSet presAssocID="{92A061D7-73E5-4C86-B800-94DBB14B715D}" presName="linV" presStyleCnt="0"/>
      <dgm:spPr/>
    </dgm:pt>
    <dgm:pt modelId="{5B077F3B-63C4-4ADA-8ED4-20BC946146C8}" type="pres">
      <dgm:prSet presAssocID="{92A061D7-73E5-4C86-B800-94DBB14B715D}" presName="spVertical1" presStyleCnt="0"/>
      <dgm:spPr/>
    </dgm:pt>
    <dgm:pt modelId="{CB633369-4D84-4AD0-A3EF-CA89AB9116DF}" type="pres">
      <dgm:prSet presAssocID="{92A061D7-73E5-4C86-B800-94DBB14B715D}" presName="parTx" presStyleLbl="revTx" presStyleIdx="0" presStyleCnt="1">
        <dgm:presLayoutVars>
          <dgm:chMax val="0"/>
          <dgm:chPref val="0"/>
          <dgm:bulletEnabled val="1"/>
        </dgm:presLayoutVars>
      </dgm:prSet>
      <dgm:spPr/>
    </dgm:pt>
    <dgm:pt modelId="{E0375B49-6F26-4CC7-98FB-362B0DFCCA2B}" type="pres">
      <dgm:prSet presAssocID="{92A061D7-73E5-4C86-B800-94DBB14B715D}" presName="spVertical2" presStyleCnt="0"/>
      <dgm:spPr/>
    </dgm:pt>
    <dgm:pt modelId="{EA560723-6BDB-4472-A780-196B6FBB4FD4}" type="pres">
      <dgm:prSet presAssocID="{92A061D7-73E5-4C86-B800-94DBB14B715D}" presName="spVertical3" presStyleCnt="0"/>
      <dgm:spPr/>
    </dgm:pt>
    <dgm:pt modelId="{E089C701-C3A7-4867-9417-FBA034CF7D5A}" type="pres">
      <dgm:prSet presAssocID="{72368658-5190-43F2-9394-32C355F45B02}" presName="padding2" presStyleCnt="0"/>
      <dgm:spPr/>
    </dgm:pt>
    <dgm:pt modelId="{3D63A05C-5C8B-4548-A2A5-09256F4F83EE}" type="pres">
      <dgm:prSet presAssocID="{72368658-5190-43F2-9394-32C355F45B02}" presName="negArrow" presStyleCnt="0"/>
      <dgm:spPr/>
    </dgm:pt>
    <dgm:pt modelId="{EECF8EFA-E766-43D4-BABB-5CBF08A1ED30}" type="pres">
      <dgm:prSet presAssocID="{72368658-5190-43F2-9394-32C355F45B02}" presName="backgroundArrow" presStyleLbl="node1" presStyleIdx="0" presStyleCnt="1"/>
      <dgm:spPr/>
    </dgm:pt>
  </dgm:ptLst>
  <dgm:cxnLst>
    <dgm:cxn modelId="{5219BAEA-7A21-4014-A4B2-15EA38776381}" srcId="{72368658-5190-43F2-9394-32C355F45B02}" destId="{92A061D7-73E5-4C86-B800-94DBB14B715D}" srcOrd="0" destOrd="0" parTransId="{27AEB183-1C1A-47F7-8155-64151C4564FF}" sibTransId="{BBB0CF38-840B-416A-904A-39716C84716F}"/>
    <dgm:cxn modelId="{BCD300B0-CE49-4E76-AF5E-258CEA74BF13}" type="presOf" srcId="{72368658-5190-43F2-9394-32C355F45B02}" destId="{36BCCB2F-D839-464C-AB18-81327C4D0EA0}" srcOrd="0" destOrd="0" presId="urn:microsoft.com/office/officeart/2005/8/layout/hProcess3"/>
    <dgm:cxn modelId="{CBCE48FC-137B-4F6D-9F89-012B635D8D45}" type="presOf" srcId="{92A061D7-73E5-4C86-B800-94DBB14B715D}" destId="{CB633369-4D84-4AD0-A3EF-CA89AB9116DF}" srcOrd="0" destOrd="0" presId="urn:microsoft.com/office/officeart/2005/8/layout/hProcess3"/>
    <dgm:cxn modelId="{F376A7EC-209A-4F73-9BE6-53BA46772185}" type="presParOf" srcId="{36BCCB2F-D839-464C-AB18-81327C4D0EA0}" destId="{37A02D64-319F-4824-BC74-D23A74A8F292}" srcOrd="0" destOrd="0" presId="urn:microsoft.com/office/officeart/2005/8/layout/hProcess3"/>
    <dgm:cxn modelId="{C1C2BCF4-55F8-4B84-983B-1F56810D0ED5}" type="presParOf" srcId="{36BCCB2F-D839-464C-AB18-81327C4D0EA0}" destId="{9233CB40-CB09-4ADC-8FEF-5CE207F2F5C2}" srcOrd="1" destOrd="0" presId="urn:microsoft.com/office/officeart/2005/8/layout/hProcess3"/>
    <dgm:cxn modelId="{0BAA76A6-8404-4DB3-ACEE-979F33CCA1CF}" type="presParOf" srcId="{9233CB40-CB09-4ADC-8FEF-5CE207F2F5C2}" destId="{458F4DC3-6CAF-4796-8A7C-FCA7E7BE1FF3}" srcOrd="0" destOrd="0" presId="urn:microsoft.com/office/officeart/2005/8/layout/hProcess3"/>
    <dgm:cxn modelId="{29BB9262-4760-4918-8859-215D5FD9227F}" type="presParOf" srcId="{9233CB40-CB09-4ADC-8FEF-5CE207F2F5C2}" destId="{E9F359DA-AEF3-4692-942B-3FCAA199E093}" srcOrd="1" destOrd="0" presId="urn:microsoft.com/office/officeart/2005/8/layout/hProcess3"/>
    <dgm:cxn modelId="{6FA17C88-49A4-4A08-AE93-E9436ACE1392}" type="presParOf" srcId="{E9F359DA-AEF3-4692-942B-3FCAA199E093}" destId="{5B077F3B-63C4-4ADA-8ED4-20BC946146C8}" srcOrd="0" destOrd="0" presId="urn:microsoft.com/office/officeart/2005/8/layout/hProcess3"/>
    <dgm:cxn modelId="{59A34C0C-5FE9-467B-817C-93F1B15105AA}" type="presParOf" srcId="{E9F359DA-AEF3-4692-942B-3FCAA199E093}" destId="{CB633369-4D84-4AD0-A3EF-CA89AB9116DF}" srcOrd="1" destOrd="0" presId="urn:microsoft.com/office/officeart/2005/8/layout/hProcess3"/>
    <dgm:cxn modelId="{7DF97A02-977A-45AA-A69C-8010F658B61F}" type="presParOf" srcId="{E9F359DA-AEF3-4692-942B-3FCAA199E093}" destId="{E0375B49-6F26-4CC7-98FB-362B0DFCCA2B}" srcOrd="2" destOrd="0" presId="urn:microsoft.com/office/officeart/2005/8/layout/hProcess3"/>
    <dgm:cxn modelId="{F4092258-7F7E-4A1F-9684-A3F5D4BD9BD2}" type="presParOf" srcId="{E9F359DA-AEF3-4692-942B-3FCAA199E093}" destId="{EA560723-6BDB-4472-A780-196B6FBB4FD4}" srcOrd="3" destOrd="0" presId="urn:microsoft.com/office/officeart/2005/8/layout/hProcess3"/>
    <dgm:cxn modelId="{B93F4175-5535-46BC-967C-B4402A1AD1FD}" type="presParOf" srcId="{9233CB40-CB09-4ADC-8FEF-5CE207F2F5C2}" destId="{E089C701-C3A7-4867-9417-FBA034CF7D5A}" srcOrd="2" destOrd="0" presId="urn:microsoft.com/office/officeart/2005/8/layout/hProcess3"/>
    <dgm:cxn modelId="{12F45FD7-461D-47FB-8623-E94B4BC2106F}" type="presParOf" srcId="{9233CB40-CB09-4ADC-8FEF-5CE207F2F5C2}" destId="{3D63A05C-5C8B-4548-A2A5-09256F4F83EE}" srcOrd="3" destOrd="0" presId="urn:microsoft.com/office/officeart/2005/8/layout/hProcess3"/>
    <dgm:cxn modelId="{D0FF729B-ADE9-4F9A-821F-EA9F4757C0D2}" type="presParOf" srcId="{9233CB40-CB09-4ADC-8FEF-5CE207F2F5C2}" destId="{EECF8EFA-E766-43D4-BABB-5CBF08A1ED30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00FED38-7F68-446A-B89E-98C47FB12682}">
      <dsp:nvSpPr>
        <dsp:cNvPr id="0" name=""/>
        <dsp:cNvSpPr/>
      </dsp:nvSpPr>
      <dsp:spPr>
        <a:xfrm>
          <a:off x="0" y="0"/>
          <a:ext cx="2220416" cy="1080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80F76B-F8CE-497F-98EB-A10CF4CABBA7}">
      <dsp:nvSpPr>
        <dsp:cNvPr id="0" name=""/>
        <dsp:cNvSpPr/>
      </dsp:nvSpPr>
      <dsp:spPr>
        <a:xfrm>
          <a:off x="179107" y="270060"/>
          <a:ext cx="1819266" cy="54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82880" rIns="0" bIns="1828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hlinkClick xmlns:r="http://schemas.openxmlformats.org/officeDocument/2006/relationships" r:id="" action="ppaction://hlinksldjump"/>
            </a:rPr>
            <a:t>Инструкция</a:t>
          </a:r>
          <a:endParaRPr lang="ru-RU" sz="1800" b="1" kern="1200" dirty="0"/>
        </a:p>
      </dsp:txBody>
      <dsp:txXfrm>
        <a:off x="179107" y="270060"/>
        <a:ext cx="1819266" cy="5400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B20CC1D-2FAD-462F-BC37-D29EB194C9D4}">
      <dsp:nvSpPr>
        <dsp:cNvPr id="0" name=""/>
        <dsp:cNvSpPr/>
      </dsp:nvSpPr>
      <dsp:spPr>
        <a:xfrm rot="16200000">
          <a:off x="35909" y="571"/>
          <a:ext cx="1545464" cy="1555649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hlinkClick xmlns:r="http://schemas.openxmlformats.org/officeDocument/2006/relationships" r:id="" action="ppaction://hlinksldjump"/>
            </a:rPr>
            <a:t>Повторим</a:t>
          </a:r>
          <a:endParaRPr lang="ru-RU" sz="1800" b="1" kern="1200" dirty="0"/>
        </a:p>
      </dsp:txBody>
      <dsp:txXfrm rot="16200000">
        <a:off x="35909" y="571"/>
        <a:ext cx="1545464" cy="1555649"/>
      </dsp:txXfrm>
    </dsp:sp>
    <dsp:sp modelId="{AE062E77-A401-4F91-A6C0-80020ACC12B4}">
      <dsp:nvSpPr>
        <dsp:cNvPr id="0" name=""/>
        <dsp:cNvSpPr/>
      </dsp:nvSpPr>
      <dsp:spPr>
        <a:xfrm rot="5400000">
          <a:off x="7016793" y="-71354"/>
          <a:ext cx="1411735" cy="1554443"/>
        </a:xfrm>
        <a:prstGeom prst="up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hlinkClick xmlns:r="http://schemas.openxmlformats.org/officeDocument/2006/relationships" r:id="" action="ppaction://hlinksldjump"/>
            </a:rPr>
            <a:t>Проверяем</a:t>
          </a:r>
          <a:endParaRPr lang="ru-RU" sz="1800" b="1" kern="1200" dirty="0"/>
        </a:p>
      </dsp:txBody>
      <dsp:txXfrm rot="5400000">
        <a:off x="7016793" y="-71354"/>
        <a:ext cx="1411735" cy="155444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ECF8EFA-E766-43D4-BABB-5CBF08A1ED30}">
      <dsp:nvSpPr>
        <dsp:cNvPr id="0" name=""/>
        <dsp:cNvSpPr/>
      </dsp:nvSpPr>
      <dsp:spPr>
        <a:xfrm>
          <a:off x="0" y="22379"/>
          <a:ext cx="2471935" cy="1224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633369-4D84-4AD0-A3EF-CA89AB9116DF}">
      <dsp:nvSpPr>
        <dsp:cNvPr id="0" name=""/>
        <dsp:cNvSpPr/>
      </dsp:nvSpPr>
      <dsp:spPr>
        <a:xfrm>
          <a:off x="199396" y="328380"/>
          <a:ext cx="2025345" cy="612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72720" rIns="0" bIns="17272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hlinkClick xmlns:r="http://schemas.openxmlformats.org/officeDocument/2006/relationships" r:id="" action="ppaction://hlinksldjump"/>
            </a:rPr>
            <a:t>Оцени работу!</a:t>
          </a:r>
          <a:endParaRPr lang="ru-RU" sz="1700" kern="1200" dirty="0"/>
        </a:p>
      </dsp:txBody>
      <dsp:txXfrm>
        <a:off x="199396" y="328380"/>
        <a:ext cx="2025345" cy="612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1">
  <dgm:title val=""/>
  <dgm:desc val=""/>
  <dgm:catLst>
    <dgm:cat type="relationship" pri="7000"/>
    <dgm:cat type="process" pri="3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0.1"/>
          <dgm:constr type="diam" refType="w" refFor="ch" refPtType="node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2"/>
        </dgm:constrLst>
      </dgm:if>
      <dgm:if name="Name13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15"/>
        </dgm:constrLst>
      </dgm:if>
      <dgm:if name="Name14" axis="ch" ptType="node" func="cnt" op="equ" val="10">
        <dgm:constrLst>
          <dgm:constr type="primFontSz" for="ch" ptType="node" op="lte" val="65"/>
          <dgm:constr type="w" for="ch" ptType="node" refType="w"/>
          <dgm:constr type="h" for="ch" ptType="node" refType="w" refFor="ch" refPtType="node"/>
          <dgm:constr type="sibSp" refType="w" refFor="ch" refPtType="node" fact="-0.24"/>
        </dgm:constrLst>
      </dgm:if>
      <dgm:else name="Name15">
        <dgm:constrLst>
          <dgm:constr type="primFontSz" for="ch" ptType="node" op="equ" val="65"/>
          <dgm:constr type="w" for="ch" ptType="node" refType="w"/>
          <dgm:constr type="h" for="ch" ptType="node" refType="w" refFor="ch" refPtType="node"/>
          <dgm:constr type="sibSp" refType="w" refFor="ch" refPtType="node" fact="-0.35"/>
        </dgm:constrLst>
      </dgm:else>
    </dgm:choose>
    <dgm:ruleLst/>
    <dgm:forEach name="Name16" axis="ch" ptType="node">
      <dgm:layoutNode name="arrow">
        <dgm:varLst>
          <dgm:bulletEnabled val="1"/>
        </dgm:varLst>
        <dgm:alg type="tx"/>
        <dgm:shape xmlns:r="http://schemas.openxmlformats.org/officeDocument/2006/relationships" type="up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4112-9D56-4FD1-A959-4A865FF091C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4E19F-78FB-4F21-B778-2D66C1814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4112-9D56-4FD1-A959-4A865FF091C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4E19F-78FB-4F21-B778-2D66C1814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4112-9D56-4FD1-A959-4A865FF091C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4E19F-78FB-4F21-B778-2D66C1814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4112-9D56-4FD1-A959-4A865FF091C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4E19F-78FB-4F21-B778-2D66C1814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4112-9D56-4FD1-A959-4A865FF091C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4E19F-78FB-4F21-B778-2D66C1814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4112-9D56-4FD1-A959-4A865FF091C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4E19F-78FB-4F21-B778-2D66C1814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4112-9D56-4FD1-A959-4A865FF091C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4E19F-78FB-4F21-B778-2D66C1814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4112-9D56-4FD1-A959-4A865FF091C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4E19F-78FB-4F21-B778-2D66C1814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4112-9D56-4FD1-A959-4A865FF091C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4E19F-78FB-4F21-B778-2D66C1814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4112-9D56-4FD1-A959-4A865FF091C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4E19F-78FB-4F21-B778-2D66C1814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44112-9D56-4FD1-A959-4A865FF091C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4E19F-78FB-4F21-B778-2D66C18148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0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44112-9D56-4FD1-A959-4A865FF091C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4E19F-78FB-4F21-B778-2D66C18148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2880321"/>
          </a:xfrm>
        </p:spPr>
        <p:txBody>
          <a:bodyPr>
            <a:normAutofit/>
          </a:bodyPr>
          <a:lstStyle/>
          <a:p>
            <a:r>
              <a:rPr lang="ru-RU" dirty="0" smtClean="0"/>
              <a:t>Буквенный диктант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C00000"/>
                </a:solidFill>
              </a:rPr>
              <a:t>Правописание приставок </a:t>
            </a:r>
            <a:r>
              <a:rPr lang="ru-RU" b="1" dirty="0" err="1" smtClean="0">
                <a:solidFill>
                  <a:srgbClr val="C00000"/>
                </a:solidFill>
              </a:rPr>
              <a:t>пре</a:t>
            </a:r>
            <a:r>
              <a:rPr lang="ru-RU" b="1" dirty="0" smtClean="0">
                <a:solidFill>
                  <a:srgbClr val="C00000"/>
                </a:solidFill>
              </a:rPr>
              <a:t>- и при-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6 класс</a:t>
            </a:r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Повторим!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836712"/>
            <a:ext cx="8280919" cy="5400600"/>
          </a:xfrm>
        </p:spPr>
      </p:pic>
      <p:graphicFrame>
        <p:nvGraphicFramePr>
          <p:cNvPr id="5" name="Схема 4"/>
          <p:cNvGraphicFramePr/>
          <p:nvPr/>
        </p:nvGraphicFramePr>
        <p:xfrm>
          <a:off x="6923584" y="5777880"/>
          <a:ext cx="2220416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Инструкция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7950" indent="0">
              <a:buFont typeface="Wingdings" pitchFamily="2" charset="2"/>
              <a:buChar char="Ø"/>
            </a:pPr>
            <a:r>
              <a:rPr lang="ru-RU" altLang="ru-RU" sz="3600" dirty="0" smtClean="0">
                <a:latin typeface="Franklin Gothic Demi" pitchFamily="34" charset="0"/>
                <a:cs typeface="Aharoni" pitchFamily="2" charset="-79"/>
              </a:rPr>
              <a:t>Я диктую слова, вы внимательно слушаете. </a:t>
            </a:r>
          </a:p>
          <a:p>
            <a:pPr marL="107950" indent="0">
              <a:buNone/>
            </a:pPr>
            <a:endParaRPr lang="ru-RU" altLang="ru-RU" sz="3600" dirty="0">
              <a:latin typeface="Franklin Gothic Demi" pitchFamily="34" charset="0"/>
              <a:cs typeface="Aharoni" pitchFamily="2" charset="-79"/>
            </a:endParaRPr>
          </a:p>
          <a:p>
            <a:pPr marL="107950" indent="0">
              <a:buFont typeface="Wingdings" pitchFamily="2" charset="2"/>
              <a:buChar char="Ø"/>
            </a:pPr>
            <a:r>
              <a:rPr lang="ru-RU" altLang="ru-RU" sz="3600" dirty="0" smtClean="0">
                <a:latin typeface="Franklin Gothic Demi" pitchFamily="34" charset="0"/>
                <a:cs typeface="Aharoni" pitchFamily="2" charset="-79"/>
              </a:rPr>
              <a:t>В строчку записываете только ту букву, которую пишем в слове.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395536" y="5301208"/>
          <a:ext cx="8496944" cy="1556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Языковой материал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Прибивать, преспокойно ,приближаться, прибежище, прибавлять, преграда, </a:t>
            </a:r>
          </a:p>
          <a:p>
            <a:r>
              <a:rPr lang="ru-RU" dirty="0" smtClean="0"/>
              <a:t>прививать, притормозить, премилый, </a:t>
            </a:r>
          </a:p>
          <a:p>
            <a:r>
              <a:rPr lang="ru-RU" dirty="0" smtClean="0"/>
              <a:t>презлющий, привлекательный пренеприятный, прекратить, прервать, привокзальный, </a:t>
            </a:r>
          </a:p>
          <a:p>
            <a:r>
              <a:rPr lang="ru-RU" dirty="0" smtClean="0"/>
              <a:t>преобразовать, привалиться, привести,</a:t>
            </a:r>
          </a:p>
          <a:p>
            <a:r>
              <a:rPr lang="ru-RU" dirty="0" smtClean="0"/>
              <a:t> привертеть, привязать, притормозить.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Проверяем!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И Е 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И И Е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И И Е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Е И Е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Е Е И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Е И И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И И И</a:t>
            </a:r>
            <a:endParaRPr lang="ru-RU" b="1" dirty="0" smtClean="0"/>
          </a:p>
        </p:txBody>
      </p:sp>
      <p:pic>
        <p:nvPicPr>
          <p:cNvPr id="1026" name="Picture 2" descr="C:\Users\1\Pictures\img12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3480" y="1340768"/>
            <a:ext cx="4680520" cy="4320480"/>
          </a:xfrm>
          <a:prstGeom prst="rect">
            <a:avLst/>
          </a:prstGeom>
          <a:noFill/>
        </p:spPr>
      </p:pic>
      <p:graphicFrame>
        <p:nvGraphicFramePr>
          <p:cNvPr id="5" name="Схема 4"/>
          <p:cNvGraphicFramePr/>
          <p:nvPr/>
        </p:nvGraphicFramePr>
        <p:xfrm>
          <a:off x="6372200" y="5589240"/>
          <a:ext cx="2471936" cy="126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Оцени работу!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0 ошибок – </a:t>
            </a:r>
            <a:r>
              <a:rPr lang="ru-RU" dirty="0" smtClean="0">
                <a:solidFill>
                  <a:srgbClr val="C00000"/>
                </a:solidFill>
              </a:rPr>
              <a:t>«5»</a:t>
            </a:r>
          </a:p>
          <a:p>
            <a:r>
              <a:rPr lang="ru-RU" dirty="0" smtClean="0"/>
              <a:t>1-2 ошибки – </a:t>
            </a:r>
            <a:r>
              <a:rPr lang="ru-RU" dirty="0" smtClean="0">
                <a:solidFill>
                  <a:srgbClr val="C00000"/>
                </a:solidFill>
              </a:rPr>
              <a:t>«4»</a:t>
            </a:r>
          </a:p>
          <a:p>
            <a:r>
              <a:rPr lang="ru-RU" dirty="0" smtClean="0"/>
              <a:t>3 ошибки – </a:t>
            </a:r>
            <a:r>
              <a:rPr lang="ru-RU" dirty="0" smtClean="0">
                <a:solidFill>
                  <a:srgbClr val="C00000"/>
                </a:solidFill>
              </a:rPr>
              <a:t>«3»</a:t>
            </a:r>
          </a:p>
          <a:p>
            <a:r>
              <a:rPr lang="ru-RU" dirty="0" smtClean="0"/>
              <a:t>4 ошибки и более – </a:t>
            </a:r>
            <a:r>
              <a:rPr lang="ru-RU" dirty="0" smtClean="0">
                <a:solidFill>
                  <a:srgbClr val="C00000"/>
                </a:solidFill>
              </a:rPr>
              <a:t>«2»</a:t>
            </a:r>
          </a:p>
          <a:p>
            <a:endParaRPr lang="ru-RU" dirty="0"/>
          </a:p>
        </p:txBody>
      </p:sp>
      <p:pic>
        <p:nvPicPr>
          <p:cNvPr id="2050" name="Picture 2" descr="C:\Users\1\Pictures\slide-1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628800"/>
            <a:ext cx="3528392" cy="384998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Источники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Богданова Г. А. Сборник диктантов по русскому языку. 5—9 классы </a:t>
            </a:r>
            <a:endParaRPr lang="ru-RU" b="1" dirty="0" smtClean="0"/>
          </a:p>
          <a:p>
            <a:r>
              <a:rPr lang="ru-RU" b="1" dirty="0" smtClean="0"/>
              <a:t>Иллюстрации: </a:t>
            </a:r>
            <a:r>
              <a:rPr lang="en-US" b="1" dirty="0" smtClean="0"/>
              <a:t>https://yandex.ru/collections/user/ostapepetr/prezentatsii-shablony/</a:t>
            </a:r>
            <a:endParaRPr lang="ru-RU" b="1" dirty="0"/>
          </a:p>
          <a:p>
            <a:endParaRPr lang="ru-RU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Сведения об авторе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Савич Кристина Евгеньевна</a:t>
            </a:r>
          </a:p>
          <a:p>
            <a:pPr algn="ctr">
              <a:buNone/>
            </a:pPr>
            <a:r>
              <a:rPr lang="ru-RU" dirty="0" smtClean="0"/>
              <a:t>Студентка 4 курса, группы Рла-16-1</a:t>
            </a:r>
          </a:p>
          <a:p>
            <a:endParaRPr lang="ru-RU" dirty="0"/>
          </a:p>
        </p:txBody>
      </p:sp>
      <p:pic>
        <p:nvPicPr>
          <p:cNvPr id="4" name="Picture 2" descr="C:\Users\1\Pictures\LIDNK57CUn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852936"/>
            <a:ext cx="2520280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142</Words>
  <Application>Microsoft Office PowerPoint</Application>
  <PresentationFormat>Экран (4:3)</PresentationFormat>
  <Paragraphs>35</Paragraphs>
  <Slides>8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Буквенный диктант Правописание приставок пре- и при- 6 класс</vt:lpstr>
      <vt:lpstr>Повторим!</vt:lpstr>
      <vt:lpstr>Инструкция</vt:lpstr>
      <vt:lpstr>Языковой материал</vt:lpstr>
      <vt:lpstr>Проверяем!</vt:lpstr>
      <vt:lpstr>Оцени работу!</vt:lpstr>
      <vt:lpstr>Источники</vt:lpstr>
      <vt:lpstr>Сведения об авторе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Буквенный диктант Правописание приставок пре- и при- 6 класс</dc:title>
  <dc:creator>Админ</dc:creator>
  <cp:lastModifiedBy>Админ</cp:lastModifiedBy>
  <cp:revision>7</cp:revision>
  <dcterms:created xsi:type="dcterms:W3CDTF">2019-11-15T12:25:54Z</dcterms:created>
  <dcterms:modified xsi:type="dcterms:W3CDTF">2019-11-15T13:41:11Z</dcterms:modified>
</cp:coreProperties>
</file>