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4" r:id="rId5"/>
    <p:sldId id="258" r:id="rId6"/>
    <p:sldId id="259" r:id="rId7"/>
    <p:sldId id="261" r:id="rId8"/>
    <p:sldId id="262" r:id="rId9"/>
    <p:sldId id="266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6057A-E426-44D2-BB58-695D44E3A27C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52CA9-0E2A-4D49-9B5A-592FF4F61E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341258_1717107045185098_7266568763284413476_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8104" y="3645024"/>
            <a:ext cx="3240360" cy="300890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37444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Чеченская республика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Чечня</a:t>
            </a:r>
            <a:b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Нохчийн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Республика (чеченский язык)</a:t>
            </a:r>
          </a:p>
        </p:txBody>
      </p:sp>
      <p:pic>
        <p:nvPicPr>
          <p:cNvPr id="3" name="Рисунок 2" descr="1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789040"/>
            <a:ext cx="3484416" cy="2841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412776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Спасибо за внимание!</a:t>
            </a:r>
          </a:p>
        </p:txBody>
      </p:sp>
      <p:pic>
        <p:nvPicPr>
          <p:cNvPr id="5" name="Рисунок 4" descr="c69c1d057a21b23837f16e0ff08cc32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636912"/>
            <a:ext cx="5472608" cy="3964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Чечня является республикой в составе</a:t>
            </a:r>
          </a:p>
          <a:p>
            <a:pPr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России.</a:t>
            </a:r>
          </a:p>
          <a:p>
            <a:pPr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Столица – город Грозный.</a:t>
            </a:r>
          </a:p>
          <a:p>
            <a:pPr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Население составляет более 1,4 млн</a:t>
            </a:r>
          </a:p>
          <a:p>
            <a:pPr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человек.</a:t>
            </a:r>
          </a:p>
          <a:p>
            <a:pPr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Государственные языки русский и</a:t>
            </a:r>
          </a:p>
          <a:p>
            <a:pPr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чеченский.</a:t>
            </a:r>
          </a:p>
          <a:p>
            <a:pPr>
              <a:buNone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Религия – ислам.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Государственные символы</a:t>
            </a:r>
          </a:p>
        </p:txBody>
      </p:sp>
      <p:pic>
        <p:nvPicPr>
          <p:cNvPr id="4" name="Рисунок 3" descr="флаг чечни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84784"/>
            <a:ext cx="4572000" cy="2572789"/>
          </a:xfrm>
          <a:prstGeom prst="rect">
            <a:avLst/>
          </a:prstGeom>
        </p:spPr>
      </p:pic>
      <p:pic>
        <p:nvPicPr>
          <p:cNvPr id="5" name="Рисунок 4" descr="герб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412776"/>
            <a:ext cx="3491880" cy="2618910"/>
          </a:xfrm>
          <a:prstGeom prst="rect">
            <a:avLst/>
          </a:prstGeom>
        </p:spPr>
      </p:pic>
      <p:pic>
        <p:nvPicPr>
          <p:cNvPr id="1026" name="Picture 2" descr="F:\чечня\монета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293096"/>
            <a:ext cx="4752528" cy="23762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Национальный костюм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9E66045-B03C-4D8F-9401-567D88DBE2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208701"/>
            <a:ext cx="3277370" cy="2193107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DF69E1B-F935-4AD6-AA11-C89DB111EC2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192870"/>
            <a:ext cx="5208412" cy="338837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319" y="-77192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Природа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5F31F11-AC02-4467-88E7-4272A803EE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980728"/>
            <a:ext cx="3826182" cy="3108772"/>
          </a:xfr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A139D9C-2F0B-4CA1-B8B7-5DF08D44BA3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137" y="3573017"/>
            <a:ext cx="4400918" cy="2926611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6AB8EA1-E10E-49D6-8818-84DE85CA9BD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081" y="946155"/>
            <a:ext cx="4331165" cy="2338829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1720725-0B51-49A7-AEE6-8D91BF66EC2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293096"/>
            <a:ext cx="3968441" cy="22322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Достопримечательности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77E5F7-F008-4D66-A493-4B4353811A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607" y="1483904"/>
            <a:ext cx="3502144" cy="232108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FD8373B-7337-48BB-B4AA-12AC40F408B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2631" y="1289111"/>
            <a:ext cx="3733606" cy="2484209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1C73AC8-2C28-45B3-A45A-6DDEFA36261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50" y="4042662"/>
            <a:ext cx="3776857" cy="2488398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8962925-2CDF-4D0B-B8EF-ED0929FC011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3926" y="3969856"/>
            <a:ext cx="3951015" cy="2634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759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Мечеть «Сердце Чечни»</a:t>
            </a:r>
          </a:p>
        </p:txBody>
      </p:sp>
      <p:pic>
        <p:nvPicPr>
          <p:cNvPr id="4" name="Рисунок 3" descr="сердце чечни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969332"/>
            <a:ext cx="4248472" cy="2833698"/>
          </a:xfrm>
          <a:prstGeom prst="rect">
            <a:avLst/>
          </a:prstGeom>
        </p:spPr>
      </p:pic>
      <p:pic>
        <p:nvPicPr>
          <p:cNvPr id="5" name="Рисунок 4" descr="сердцце чечни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4005064"/>
            <a:ext cx="4125550" cy="257846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E1A56F-7E15-4123-8BAF-375D10CB2D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980728"/>
            <a:ext cx="4384011" cy="283012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10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</a:rPr>
              <a:t>Грозный - </a:t>
            </a:r>
            <a:r>
              <a:rPr lang="ru-RU" dirty="0" err="1">
                <a:solidFill>
                  <a:schemeClr val="accent5">
                    <a:lumMod val="75000"/>
                  </a:schemeClr>
                </a:solidFill>
              </a:rPr>
              <a:t>сити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Рисунок 3" descr="грозный сити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146510"/>
            <a:ext cx="4536504" cy="2823974"/>
          </a:xfrm>
          <a:prstGeom prst="rect">
            <a:avLst/>
          </a:prstGeom>
        </p:spPr>
      </p:pic>
      <p:pic>
        <p:nvPicPr>
          <p:cNvPr id="5" name="Рисунок 4" descr="грозный сити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77" y="1146509"/>
            <a:ext cx="4233895" cy="2823975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4E6F30B-1843-408E-BB04-DDF6B1F3E1C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148928"/>
            <a:ext cx="3888432" cy="25950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BABED7-9D63-4287-B7D7-31FA72299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Государственная галерея имени</a:t>
            </a:r>
            <a:b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А. Кадырова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F42CACA-DA1E-458C-87D2-65A60CD200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56792"/>
            <a:ext cx="4598973" cy="307197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48C3DE5-8836-4835-8D16-617757B629C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4748" y="3856611"/>
            <a:ext cx="3874360" cy="258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69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Times New Roman</vt:lpstr>
      <vt:lpstr>Тема Office</vt:lpstr>
      <vt:lpstr>Чеченская республика Чечня  Нохчийн Республика (чеченский язык)</vt:lpstr>
      <vt:lpstr>Презентация PowerPoint</vt:lpstr>
      <vt:lpstr>Государственные символы</vt:lpstr>
      <vt:lpstr>Национальный костюм</vt:lpstr>
      <vt:lpstr>Природа</vt:lpstr>
      <vt:lpstr>Достопримечательности</vt:lpstr>
      <vt:lpstr>Мечеть «Сердце Чечни»</vt:lpstr>
      <vt:lpstr>Грозный - сити</vt:lpstr>
      <vt:lpstr>Государственная галерея имени  А. А. Кадырова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Чеченская республика Чечня</dc:title>
  <dc:creator>Чарквиани</dc:creator>
  <cp:lastModifiedBy>Lenovo</cp:lastModifiedBy>
  <cp:revision>11</cp:revision>
  <dcterms:created xsi:type="dcterms:W3CDTF">2019-11-19T12:16:33Z</dcterms:created>
  <dcterms:modified xsi:type="dcterms:W3CDTF">2019-12-26T21:30:20Z</dcterms:modified>
</cp:coreProperties>
</file>