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74" r:id="rId1"/>
  </p:sldMasterIdLst>
  <p:sldIdLst>
    <p:sldId id="256" r:id="rId2"/>
    <p:sldId id="271" r:id="rId3"/>
    <p:sldId id="257" r:id="rId4"/>
    <p:sldId id="283" r:id="rId5"/>
    <p:sldId id="272" r:id="rId6"/>
    <p:sldId id="284" r:id="rId7"/>
    <p:sldId id="273" r:id="rId8"/>
    <p:sldId id="285" r:id="rId9"/>
    <p:sldId id="274" r:id="rId10"/>
    <p:sldId id="286" r:id="rId11"/>
    <p:sldId id="275" r:id="rId12"/>
    <p:sldId id="287" r:id="rId13"/>
    <p:sldId id="276" r:id="rId14"/>
    <p:sldId id="288" r:id="rId15"/>
    <p:sldId id="277" r:id="rId16"/>
    <p:sldId id="289" r:id="rId17"/>
    <p:sldId id="278" r:id="rId18"/>
    <p:sldId id="290" r:id="rId19"/>
    <p:sldId id="279" r:id="rId20"/>
    <p:sldId id="291" r:id="rId21"/>
    <p:sldId id="280" r:id="rId22"/>
    <p:sldId id="292" r:id="rId23"/>
    <p:sldId id="281" r:id="rId24"/>
    <p:sldId id="293" r:id="rId25"/>
    <p:sldId id="282" r:id="rId26"/>
    <p:sldId id="270" r:id="rId27"/>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00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897" autoAdjust="0"/>
    <p:restoredTop sz="94660"/>
  </p:normalViewPr>
  <p:slideViewPr>
    <p:cSldViewPr snapToGrid="0">
      <p:cViewPr>
        <p:scale>
          <a:sx n="60" d="100"/>
          <a:sy n="60" d="100"/>
        </p:scale>
        <p:origin x="1182" y="21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7" name="Rectangle 6"/>
          <p:cNvSpPr/>
          <p:nvPr/>
        </p:nvSpPr>
        <p:spPr>
          <a:xfrm>
            <a:off x="446534" y="3085765"/>
            <a:ext cx="11262866" cy="33048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581191" y="1020431"/>
            <a:ext cx="10993549" cy="1475013"/>
          </a:xfrm>
          <a:effectLst/>
        </p:spPr>
        <p:txBody>
          <a:bodyPr anchor="b">
            <a:normAutofit/>
          </a:bodyPr>
          <a:lstStyle>
            <a:lvl1pPr>
              <a:defRPr sz="3600">
                <a:solidFill>
                  <a:schemeClr val="accent1"/>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581194" y="2495445"/>
            <a:ext cx="10993546" cy="590321"/>
          </a:xfrm>
        </p:spPr>
        <p:txBody>
          <a:bodyPr anchor="t">
            <a:normAutofit/>
          </a:bodyPr>
          <a:lstStyle>
            <a:lvl1pPr marL="0" indent="0" algn="l">
              <a:buNone/>
              <a:defRPr sz="1600" cap="all">
                <a:solidFill>
                  <a:schemeClr val="accent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a:xfrm>
            <a:off x="7605951" y="5956137"/>
            <a:ext cx="2844800" cy="365125"/>
          </a:xfrm>
        </p:spPr>
        <p:txBody>
          <a:bodyPr/>
          <a:lstStyle>
            <a:lvl1pPr>
              <a:defRPr>
                <a:solidFill>
                  <a:schemeClr val="accent1">
                    <a:lumMod val="75000"/>
                    <a:lumOff val="25000"/>
                  </a:schemeClr>
                </a:solidFill>
              </a:defRPr>
            </a:lvl1pPr>
          </a:lstStyle>
          <a:p>
            <a:fld id="{3120F152-5414-4EEE-9DEF-7C643E40F460}" type="datetimeFigureOut">
              <a:rPr lang="ru-RU" smtClean="0"/>
              <a:t>11.03.2019</a:t>
            </a:fld>
            <a:endParaRPr lang="ru-RU"/>
          </a:p>
        </p:txBody>
      </p:sp>
      <p:sp>
        <p:nvSpPr>
          <p:cNvPr id="5" name="Footer Placeholder 4"/>
          <p:cNvSpPr>
            <a:spLocks noGrp="1"/>
          </p:cNvSpPr>
          <p:nvPr>
            <p:ph type="ftr" sz="quarter" idx="11"/>
          </p:nvPr>
        </p:nvSpPr>
        <p:spPr>
          <a:xfrm>
            <a:off x="581192" y="5951811"/>
            <a:ext cx="6917210" cy="365125"/>
          </a:xfrm>
        </p:spPr>
        <p:txBody>
          <a:bodyPr/>
          <a:lstStyle>
            <a:lvl1pPr>
              <a:defRPr>
                <a:solidFill>
                  <a:schemeClr val="accent1">
                    <a:lumMod val="75000"/>
                    <a:lumOff val="25000"/>
                  </a:schemeClr>
                </a:solidFill>
              </a:defRPr>
            </a:lvl1pPr>
          </a:lstStyle>
          <a:p>
            <a:endParaRPr lang="ru-RU"/>
          </a:p>
        </p:txBody>
      </p:sp>
      <p:sp>
        <p:nvSpPr>
          <p:cNvPr id="6" name="Slide Number Placeholder 5"/>
          <p:cNvSpPr>
            <a:spLocks noGrp="1"/>
          </p:cNvSpPr>
          <p:nvPr>
            <p:ph type="sldNum" sz="quarter" idx="12"/>
          </p:nvPr>
        </p:nvSpPr>
        <p:spPr>
          <a:xfrm>
            <a:off x="10558300" y="5956137"/>
            <a:ext cx="1016440" cy="365125"/>
          </a:xfrm>
        </p:spPr>
        <p:txBody>
          <a:bodyPr/>
          <a:lstStyle>
            <a:lvl1pPr>
              <a:defRPr>
                <a:solidFill>
                  <a:schemeClr val="accent1">
                    <a:lumMod val="75000"/>
                    <a:lumOff val="25000"/>
                  </a:schemeClr>
                </a:solidFill>
              </a:defRPr>
            </a:lvl1pPr>
          </a:lstStyle>
          <a:p>
            <a:fld id="{C8AE23C4-71B2-4EF3-A523-AF3CD4ABD745}" type="slidenum">
              <a:rPr lang="ru-RU" smtClean="0"/>
              <a:t>‹#›</a:t>
            </a:fld>
            <a:endParaRPr lang="ru-RU"/>
          </a:p>
        </p:txBody>
      </p:sp>
    </p:spTree>
    <p:extLst>
      <p:ext uri="{BB962C8B-B14F-4D97-AF65-F5344CB8AC3E}">
        <p14:creationId xmlns:p14="http://schemas.microsoft.com/office/powerpoint/2010/main" val="313773797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8" name="Rectangle 7"/>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9" name="Title 1"/>
          <p:cNvSpPr>
            <a:spLocks noGrp="1"/>
          </p:cNvSpPr>
          <p:nvPr>
            <p:ph type="title"/>
          </p:nvPr>
        </p:nvSpPr>
        <p:spPr>
          <a:xfrm>
            <a:off x="581192" y="702156"/>
            <a:ext cx="11029616" cy="1013800"/>
          </a:xfrm>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3120F152-5414-4EEE-9DEF-7C643E40F460}" type="datetimeFigureOut">
              <a:rPr lang="ru-RU" smtClean="0"/>
              <a:t>11.03.2019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8AE23C4-71B2-4EF3-A523-AF3CD4ABD745}" type="slidenum">
              <a:rPr lang="ru-RU" smtClean="0"/>
              <a:t>‹#›</a:t>
            </a:fld>
            <a:endParaRPr lang="ru-RU"/>
          </a:p>
        </p:txBody>
      </p:sp>
    </p:spTree>
    <p:extLst>
      <p:ext uri="{BB962C8B-B14F-4D97-AF65-F5344CB8AC3E}">
        <p14:creationId xmlns:p14="http://schemas.microsoft.com/office/powerpoint/2010/main" val="263487193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7" name="Rectangle 6"/>
          <p:cNvSpPr>
            <a:spLocks noChangeAspect="1"/>
          </p:cNvSpPr>
          <p:nvPr/>
        </p:nvSpPr>
        <p:spPr>
          <a:xfrm>
            <a:off x="8839201" y="599725"/>
            <a:ext cx="2906817" cy="581695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839201" y="675726"/>
            <a:ext cx="2004164" cy="5183073"/>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774923" y="675726"/>
            <a:ext cx="7896279" cy="5183073"/>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a:xfrm>
            <a:off x="8993673" y="5956137"/>
            <a:ext cx="1328141" cy="365125"/>
          </a:xfrm>
        </p:spPr>
        <p:txBody>
          <a:bodyPr/>
          <a:lstStyle>
            <a:lvl1pPr>
              <a:defRPr>
                <a:solidFill>
                  <a:schemeClr val="accent1">
                    <a:lumMod val="75000"/>
                    <a:lumOff val="25000"/>
                  </a:schemeClr>
                </a:solidFill>
              </a:defRPr>
            </a:lvl1pPr>
          </a:lstStyle>
          <a:p>
            <a:fld id="{3120F152-5414-4EEE-9DEF-7C643E40F460}" type="datetimeFigureOut">
              <a:rPr lang="ru-RU" smtClean="0"/>
              <a:t>11.03.2019</a:t>
            </a:fld>
            <a:endParaRPr lang="ru-RU"/>
          </a:p>
        </p:txBody>
      </p:sp>
      <p:sp>
        <p:nvSpPr>
          <p:cNvPr id="5" name="Footer Placeholder 4"/>
          <p:cNvSpPr>
            <a:spLocks noGrp="1"/>
          </p:cNvSpPr>
          <p:nvPr>
            <p:ph type="ftr" sz="quarter" idx="11"/>
          </p:nvPr>
        </p:nvSpPr>
        <p:spPr>
          <a:xfrm>
            <a:off x="774923" y="5951811"/>
            <a:ext cx="7896279" cy="365125"/>
          </a:xfrm>
        </p:spPr>
        <p:txBody>
          <a:bodyPr/>
          <a:lstStyle/>
          <a:p>
            <a:endParaRPr lang="ru-RU"/>
          </a:p>
        </p:txBody>
      </p:sp>
      <p:sp>
        <p:nvSpPr>
          <p:cNvPr id="6" name="Slide Number Placeholder 5"/>
          <p:cNvSpPr>
            <a:spLocks noGrp="1"/>
          </p:cNvSpPr>
          <p:nvPr>
            <p:ph type="sldNum" sz="quarter" idx="12"/>
          </p:nvPr>
        </p:nvSpPr>
        <p:spPr>
          <a:xfrm>
            <a:off x="10446615" y="5956137"/>
            <a:ext cx="1164195" cy="365125"/>
          </a:xfrm>
        </p:spPr>
        <p:txBody>
          <a:bodyPr/>
          <a:lstStyle>
            <a:lvl1pPr>
              <a:defRPr>
                <a:solidFill>
                  <a:schemeClr val="accent1">
                    <a:lumMod val="75000"/>
                    <a:lumOff val="25000"/>
                  </a:schemeClr>
                </a:solidFill>
              </a:defRPr>
            </a:lvl1pPr>
          </a:lstStyle>
          <a:p>
            <a:fld id="{C8AE23C4-71B2-4EF3-A523-AF3CD4ABD745}" type="slidenum">
              <a:rPr lang="ru-RU" smtClean="0"/>
              <a:t>‹#›</a:t>
            </a:fld>
            <a:endParaRPr lang="ru-RU"/>
          </a:p>
        </p:txBody>
      </p:sp>
    </p:spTree>
    <p:extLst>
      <p:ext uri="{BB962C8B-B14F-4D97-AF65-F5344CB8AC3E}">
        <p14:creationId xmlns:p14="http://schemas.microsoft.com/office/powerpoint/2010/main" val="253694460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7" name="Rectangle 6"/>
          <p:cNvSpPr>
            <a:spLocks noChangeAspect="1"/>
          </p:cNvSpPr>
          <p:nvPr/>
        </p:nvSpPr>
        <p:spPr>
          <a:xfrm>
            <a:off x="440286" y="614407"/>
            <a:ext cx="11309338" cy="118929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702156"/>
            <a:ext cx="11029616" cy="1013800"/>
          </a:xfrm>
        </p:spPr>
        <p:txBody>
          <a:bodyPr/>
          <a:lstStyle/>
          <a:p>
            <a:r>
              <a:rPr lang="ru-RU" smtClean="0"/>
              <a:t>Образец заголовка</a:t>
            </a:r>
            <a:endParaRPr lang="en-US" dirty="0"/>
          </a:p>
        </p:txBody>
      </p:sp>
      <p:sp>
        <p:nvSpPr>
          <p:cNvPr id="3" name="Content Placeholder 2"/>
          <p:cNvSpPr>
            <a:spLocks noGrp="1"/>
          </p:cNvSpPr>
          <p:nvPr>
            <p:ph idx="1"/>
          </p:nvPr>
        </p:nvSpPr>
        <p:spPr>
          <a:xfrm>
            <a:off x="581192" y="2180496"/>
            <a:ext cx="11029615" cy="367830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3120F152-5414-4EEE-9DEF-7C643E40F460}" type="datetimeFigureOut">
              <a:rPr lang="ru-RU" smtClean="0"/>
              <a:t>11.03.2019</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a:xfrm>
            <a:off x="10558300" y="5956137"/>
            <a:ext cx="1052508" cy="365125"/>
          </a:xfrm>
        </p:spPr>
        <p:txBody>
          <a:bodyPr/>
          <a:lstStyle/>
          <a:p>
            <a:fld id="{C8AE23C4-71B2-4EF3-A523-AF3CD4ABD745}" type="slidenum">
              <a:rPr lang="ru-RU" smtClean="0"/>
              <a:t>‹#›</a:t>
            </a:fld>
            <a:endParaRPr lang="ru-RU"/>
          </a:p>
        </p:txBody>
      </p:sp>
    </p:spTree>
    <p:extLst>
      <p:ext uri="{BB962C8B-B14F-4D97-AF65-F5344CB8AC3E}">
        <p14:creationId xmlns:p14="http://schemas.microsoft.com/office/powerpoint/2010/main" val="342130572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8" name="Rectangle 7"/>
          <p:cNvSpPr>
            <a:spLocks noChangeAspect="1"/>
          </p:cNvSpPr>
          <p:nvPr/>
        </p:nvSpPr>
        <p:spPr>
          <a:xfrm>
            <a:off x="447817" y="5141974"/>
            <a:ext cx="11290860"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3043910"/>
            <a:ext cx="11029615" cy="1497507"/>
          </a:xfrm>
        </p:spPr>
        <p:txBody>
          <a:bodyPr anchor="b">
            <a:normAutofit/>
          </a:bodyPr>
          <a:lstStyle>
            <a:lvl1pPr algn="l">
              <a:defRPr sz="3600" b="0" cap="all">
                <a:solidFill>
                  <a:schemeClr val="accent1"/>
                </a:solidFill>
              </a:defRPr>
            </a:lvl1pPr>
          </a:lstStyle>
          <a:p>
            <a:r>
              <a:rPr lang="ru-RU" smtClean="0"/>
              <a:t>Образец заголовка</a:t>
            </a:r>
            <a:endParaRPr lang="en-US" dirty="0"/>
          </a:p>
        </p:txBody>
      </p:sp>
      <p:sp>
        <p:nvSpPr>
          <p:cNvPr id="3" name="Text Placeholder 2"/>
          <p:cNvSpPr>
            <a:spLocks noGrp="1"/>
          </p:cNvSpPr>
          <p:nvPr>
            <p:ph type="body" idx="1"/>
          </p:nvPr>
        </p:nvSpPr>
        <p:spPr>
          <a:xfrm>
            <a:off x="581192" y="4541417"/>
            <a:ext cx="11029615" cy="600556"/>
          </a:xfrm>
        </p:spPr>
        <p:txBody>
          <a:bodyPr anchor="t">
            <a:normAutofit/>
          </a:bodyPr>
          <a:lstStyle>
            <a:lvl1pPr marL="0" indent="0" algn="l">
              <a:buNone/>
              <a:defRPr sz="1800" cap="all">
                <a:solidFill>
                  <a:schemeClr val="accent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lvl1pPr>
              <a:defRPr>
                <a:solidFill>
                  <a:schemeClr val="accent1">
                    <a:lumMod val="75000"/>
                    <a:lumOff val="25000"/>
                  </a:schemeClr>
                </a:solidFill>
              </a:defRPr>
            </a:lvl1pPr>
          </a:lstStyle>
          <a:p>
            <a:fld id="{3120F152-5414-4EEE-9DEF-7C643E40F460}" type="datetimeFigureOut">
              <a:rPr lang="ru-RU" smtClean="0"/>
              <a:t>11.03.2019</a:t>
            </a:fld>
            <a:endParaRPr lang="ru-RU"/>
          </a:p>
        </p:txBody>
      </p:sp>
      <p:sp>
        <p:nvSpPr>
          <p:cNvPr id="5" name="Footer Placeholder 4"/>
          <p:cNvSpPr>
            <a:spLocks noGrp="1"/>
          </p:cNvSpPr>
          <p:nvPr>
            <p:ph type="ftr" sz="quarter" idx="11"/>
          </p:nvPr>
        </p:nvSpPr>
        <p:spPr/>
        <p:txBody>
          <a:bodyPr/>
          <a:lstStyle>
            <a:lvl1pPr>
              <a:defRPr>
                <a:solidFill>
                  <a:schemeClr val="accent1">
                    <a:lumMod val="75000"/>
                    <a:lumOff val="25000"/>
                  </a:schemeClr>
                </a:solidFill>
              </a:defRPr>
            </a:lvl1pPr>
          </a:lstStyle>
          <a:p>
            <a:endParaRPr lang="ru-RU"/>
          </a:p>
        </p:txBody>
      </p:sp>
      <p:sp>
        <p:nvSpPr>
          <p:cNvPr id="6" name="Slide Number Placeholder 5"/>
          <p:cNvSpPr>
            <a:spLocks noGrp="1"/>
          </p:cNvSpPr>
          <p:nvPr>
            <p:ph type="sldNum" sz="quarter" idx="12"/>
          </p:nvPr>
        </p:nvSpPr>
        <p:spPr/>
        <p:txBody>
          <a:bodyPr/>
          <a:lstStyle>
            <a:lvl1pPr>
              <a:defRPr>
                <a:solidFill>
                  <a:schemeClr val="accent1">
                    <a:lumMod val="75000"/>
                    <a:lumOff val="25000"/>
                  </a:schemeClr>
                </a:solidFill>
              </a:defRPr>
            </a:lvl1pPr>
          </a:lstStyle>
          <a:p>
            <a:fld id="{C8AE23C4-71B2-4EF3-A523-AF3CD4ABD745}" type="slidenum">
              <a:rPr lang="ru-RU" smtClean="0"/>
              <a:t>‹#›</a:t>
            </a:fld>
            <a:endParaRPr lang="ru-RU"/>
          </a:p>
        </p:txBody>
      </p:sp>
    </p:spTree>
    <p:extLst>
      <p:ext uri="{BB962C8B-B14F-4D97-AF65-F5344CB8AC3E}">
        <p14:creationId xmlns:p14="http://schemas.microsoft.com/office/powerpoint/2010/main" val="205210401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Rectangle 7"/>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729658"/>
            <a:ext cx="11029616" cy="988332"/>
          </a:xfrm>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581193" y="2228003"/>
            <a:ext cx="5422390" cy="363304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188417" y="2228003"/>
            <a:ext cx="5422392" cy="3633047"/>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3120F152-5414-4EEE-9DEF-7C643E40F460}" type="datetimeFigureOut">
              <a:rPr lang="ru-RU" smtClean="0"/>
              <a:t>11.03.2019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C8AE23C4-71B2-4EF3-A523-AF3CD4ABD745}" type="slidenum">
              <a:rPr lang="ru-RU" smtClean="0"/>
              <a:t>‹#›</a:t>
            </a:fld>
            <a:endParaRPr lang="ru-RU"/>
          </a:p>
        </p:txBody>
      </p:sp>
    </p:spTree>
    <p:extLst>
      <p:ext uri="{BB962C8B-B14F-4D97-AF65-F5344CB8AC3E}">
        <p14:creationId xmlns:p14="http://schemas.microsoft.com/office/powerpoint/2010/main" val="120847478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1" name="Rectangle 10"/>
          <p:cNvSpPr>
            <a:spLocks noChangeAspect="1"/>
          </p:cNvSpPr>
          <p:nvPr/>
        </p:nvSpPr>
        <p:spPr>
          <a:xfrm>
            <a:off x="445982"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2" name="Title 1"/>
          <p:cNvSpPr>
            <a:spLocks noGrp="1"/>
          </p:cNvSpPr>
          <p:nvPr>
            <p:ph type="title"/>
          </p:nvPr>
        </p:nvSpPr>
        <p:spPr>
          <a:xfrm>
            <a:off x="581193" y="729658"/>
            <a:ext cx="11029616" cy="988332"/>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887219" y="2250892"/>
            <a:ext cx="5087075" cy="536005"/>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581194" y="2926052"/>
            <a:ext cx="5393100" cy="2934999"/>
          </a:xfrm>
        </p:spPr>
        <p:txBody>
          <a:bodyPr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523735" y="2250892"/>
            <a:ext cx="5087073" cy="553373"/>
          </a:xfrm>
        </p:spPr>
        <p:txBody>
          <a:bodyPr anchor="b">
            <a:noAutofit/>
          </a:bodyPr>
          <a:lstStyle>
            <a:lvl1pPr marL="0" indent="0">
              <a:buNone/>
              <a:defRPr sz="22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217709" y="2926052"/>
            <a:ext cx="5393100" cy="2934999"/>
          </a:xfrm>
        </p:spPr>
        <p:txBody>
          <a:bodyPr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3120F152-5414-4EEE-9DEF-7C643E40F460}" type="datetimeFigureOut">
              <a:rPr lang="ru-RU" smtClean="0"/>
              <a:t>11.03.2019</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C8AE23C4-71B2-4EF3-A523-AF3CD4ABD745}" type="slidenum">
              <a:rPr lang="ru-RU" smtClean="0"/>
              <a:t>‹#›</a:t>
            </a:fld>
            <a:endParaRPr lang="ru-RU"/>
          </a:p>
        </p:txBody>
      </p:sp>
    </p:spTree>
    <p:extLst>
      <p:ext uri="{BB962C8B-B14F-4D97-AF65-F5344CB8AC3E}">
        <p14:creationId xmlns:p14="http://schemas.microsoft.com/office/powerpoint/2010/main" val="147856506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7" name="Rectangle 6"/>
          <p:cNvSpPr>
            <a:spLocks noChangeAspect="1"/>
          </p:cNvSpPr>
          <p:nvPr/>
        </p:nvSpPr>
        <p:spPr>
          <a:xfrm>
            <a:off x="440683" y="606554"/>
            <a:ext cx="11300036" cy="12588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8" name="Title 1"/>
          <p:cNvSpPr>
            <a:spLocks noGrp="1"/>
          </p:cNvSpPr>
          <p:nvPr>
            <p:ph type="title"/>
          </p:nvPr>
        </p:nvSpPr>
        <p:spPr>
          <a:xfrm>
            <a:off x="575894" y="729658"/>
            <a:ext cx="11029616" cy="988332"/>
          </a:xfrm>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3120F152-5414-4EEE-9DEF-7C643E40F460}" type="datetimeFigureOut">
              <a:rPr lang="ru-RU" smtClean="0"/>
              <a:t>11.03.2019</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C8AE23C4-71B2-4EF3-A523-AF3CD4ABD745}" type="slidenum">
              <a:rPr lang="ru-RU" smtClean="0"/>
              <a:t>‹#›</a:t>
            </a:fld>
            <a:endParaRPr lang="ru-RU"/>
          </a:p>
        </p:txBody>
      </p:sp>
    </p:spTree>
    <p:extLst>
      <p:ext uri="{BB962C8B-B14F-4D97-AF65-F5344CB8AC3E}">
        <p14:creationId xmlns:p14="http://schemas.microsoft.com/office/powerpoint/2010/main" val="237104202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120F152-5414-4EEE-9DEF-7C643E40F460}" type="datetimeFigureOut">
              <a:rPr lang="ru-RU" smtClean="0"/>
              <a:t>11.03.2019</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C8AE23C4-71B2-4EF3-A523-AF3CD4ABD745}" type="slidenum">
              <a:rPr lang="ru-RU" smtClean="0"/>
              <a:t>‹#›</a:t>
            </a:fld>
            <a:endParaRPr lang="ru-RU"/>
          </a:p>
        </p:txBody>
      </p:sp>
    </p:spTree>
    <p:extLst>
      <p:ext uri="{BB962C8B-B14F-4D97-AF65-F5344CB8AC3E}">
        <p14:creationId xmlns:p14="http://schemas.microsoft.com/office/powerpoint/2010/main" val="320159898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9" name="Rectangle 8"/>
          <p:cNvSpPr>
            <a:spLocks noChangeAspect="1"/>
          </p:cNvSpPr>
          <p:nvPr/>
        </p:nvSpPr>
        <p:spPr>
          <a:xfrm>
            <a:off x="447817" y="5141973"/>
            <a:ext cx="11298200" cy="1274702"/>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2" y="5262296"/>
            <a:ext cx="4909445" cy="689514"/>
          </a:xfrm>
        </p:spPr>
        <p:txBody>
          <a:bodyPr anchor="ctr"/>
          <a:lstStyle>
            <a:lvl1pPr algn="l">
              <a:defRPr sz="2000" b="0">
                <a:solidFill>
                  <a:schemeClr val="accent1">
                    <a:lumMod val="75000"/>
                    <a:lumOff val="25000"/>
                  </a:schemeClr>
                </a:solidFill>
              </a:defRPr>
            </a:lvl1pPr>
          </a:lstStyle>
          <a:p>
            <a:r>
              <a:rPr lang="ru-RU" smtClean="0"/>
              <a:t>Образец заголовка</a:t>
            </a:r>
            <a:endParaRPr lang="en-US" dirty="0"/>
          </a:p>
        </p:txBody>
      </p:sp>
      <p:sp>
        <p:nvSpPr>
          <p:cNvPr id="3" name="Content Placeholder 2"/>
          <p:cNvSpPr>
            <a:spLocks noGrp="1"/>
          </p:cNvSpPr>
          <p:nvPr>
            <p:ph idx="1"/>
          </p:nvPr>
        </p:nvSpPr>
        <p:spPr>
          <a:xfrm>
            <a:off x="447816" y="601200"/>
            <a:ext cx="11292840" cy="4204800"/>
          </a:xfrm>
        </p:spPr>
        <p:txBody>
          <a:bodyPr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5740823" y="5262296"/>
            <a:ext cx="5869987" cy="689515"/>
          </a:xfrm>
        </p:spPr>
        <p:txBody>
          <a:bodyPr anchor="ctr">
            <a:normAutofit/>
          </a:bodyPr>
          <a:lstStyle>
            <a:lvl1pPr marL="0" indent="0" algn="r">
              <a:buNone/>
              <a:defRPr sz="1100">
                <a:solidFill>
                  <a:schemeClr val="bg1"/>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lvl1pPr>
              <a:defRPr>
                <a:solidFill>
                  <a:schemeClr val="accent1">
                    <a:lumMod val="75000"/>
                    <a:lumOff val="25000"/>
                  </a:schemeClr>
                </a:solidFill>
              </a:defRPr>
            </a:lvl1pPr>
          </a:lstStyle>
          <a:p>
            <a:fld id="{3120F152-5414-4EEE-9DEF-7C643E40F460}" type="datetimeFigureOut">
              <a:rPr lang="ru-RU" smtClean="0"/>
              <a:t>11.03.2019</a:t>
            </a:fld>
            <a:endParaRPr lang="ru-RU"/>
          </a:p>
        </p:txBody>
      </p:sp>
      <p:sp>
        <p:nvSpPr>
          <p:cNvPr id="6" name="Footer Placeholder 5"/>
          <p:cNvSpPr>
            <a:spLocks noGrp="1"/>
          </p:cNvSpPr>
          <p:nvPr>
            <p:ph type="ftr" sz="quarter" idx="11"/>
          </p:nvPr>
        </p:nvSpPr>
        <p:spPr/>
        <p:txBody>
          <a:bodyPr/>
          <a:lstStyle>
            <a:lvl1pPr>
              <a:defRPr>
                <a:solidFill>
                  <a:schemeClr val="accent1">
                    <a:lumMod val="75000"/>
                    <a:lumOff val="25000"/>
                  </a:schemeClr>
                </a:solidFill>
              </a:defRPr>
            </a:lvl1pPr>
          </a:lstStyle>
          <a:p>
            <a:endParaRPr lang="ru-RU"/>
          </a:p>
        </p:txBody>
      </p:sp>
      <p:sp>
        <p:nvSpPr>
          <p:cNvPr id="7" name="Slide Number Placeholder 6"/>
          <p:cNvSpPr>
            <a:spLocks noGrp="1"/>
          </p:cNvSpPr>
          <p:nvPr>
            <p:ph type="sldNum" sz="quarter" idx="12"/>
          </p:nvPr>
        </p:nvSpPr>
        <p:spPr/>
        <p:txBody>
          <a:bodyPr/>
          <a:lstStyle>
            <a:lvl1pPr>
              <a:defRPr>
                <a:solidFill>
                  <a:schemeClr val="accent1">
                    <a:lumMod val="75000"/>
                    <a:lumOff val="25000"/>
                  </a:schemeClr>
                </a:solidFill>
              </a:defRPr>
            </a:lvl1pPr>
          </a:lstStyle>
          <a:p>
            <a:fld id="{C8AE23C4-71B2-4EF3-A523-AF3CD4ABD745}" type="slidenum">
              <a:rPr lang="ru-RU" smtClean="0"/>
              <a:t>‹#›</a:t>
            </a:fld>
            <a:endParaRPr lang="ru-RU"/>
          </a:p>
        </p:txBody>
      </p:sp>
    </p:spTree>
    <p:extLst>
      <p:ext uri="{BB962C8B-B14F-4D97-AF65-F5344CB8AC3E}">
        <p14:creationId xmlns:p14="http://schemas.microsoft.com/office/powerpoint/2010/main" val="233941977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581193" y="4693389"/>
            <a:ext cx="11029616" cy="566738"/>
          </a:xfrm>
        </p:spPr>
        <p:txBody>
          <a:bodyPr anchor="b">
            <a:normAutofit/>
          </a:bodyPr>
          <a:lstStyle>
            <a:lvl1pPr algn="l">
              <a:defRPr sz="2400" b="0">
                <a:solidFill>
                  <a:schemeClr val="accent1"/>
                </a:solidFill>
              </a:defRPr>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447817" y="599725"/>
            <a:ext cx="11290859" cy="3557252"/>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581192" y="5260127"/>
            <a:ext cx="11029617" cy="598671"/>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3120F152-5414-4EEE-9DEF-7C643E40F460}" type="datetimeFigureOut">
              <a:rPr lang="ru-RU" smtClean="0"/>
              <a:t>11.03.2019</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C8AE23C4-71B2-4EF3-A523-AF3CD4ABD745}" type="slidenum">
              <a:rPr lang="ru-RU" smtClean="0"/>
              <a:t>‹#›</a:t>
            </a:fld>
            <a:endParaRPr lang="ru-RU"/>
          </a:p>
        </p:txBody>
      </p:sp>
    </p:spTree>
    <p:extLst>
      <p:ext uri="{BB962C8B-B14F-4D97-AF65-F5344CB8AC3E}">
        <p14:creationId xmlns:p14="http://schemas.microsoft.com/office/powerpoint/2010/main" val="279903916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2" y="705124"/>
            <a:ext cx="11029616" cy="1189554"/>
          </a:xfrm>
          <a:prstGeom prst="rect">
            <a:avLst/>
          </a:prstGeom>
        </p:spPr>
        <p:txBody>
          <a:bodyPr vert="horz" lIns="91440" tIns="45720" rIns="91440" bIns="45720" rtlCol="0" anchor="b">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581192" y="2336003"/>
            <a:ext cx="11029616" cy="3522794"/>
          </a:xfrm>
          <a:prstGeom prst="rect">
            <a:avLst/>
          </a:prstGeom>
        </p:spPr>
        <p:txBody>
          <a:bodyPr vert="horz" lIns="91440" tIns="45720" rIns="91440" bIns="45720" rtlCol="0"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7605951" y="5956137"/>
            <a:ext cx="2844799" cy="365125"/>
          </a:xfrm>
          <a:prstGeom prst="rect">
            <a:avLst/>
          </a:prstGeom>
        </p:spPr>
        <p:txBody>
          <a:bodyPr vert="horz" lIns="91440" tIns="45720" rIns="91440" bIns="45720" rtlCol="0" anchor="ctr"/>
          <a:lstStyle>
            <a:lvl1pPr algn="r">
              <a:defRPr sz="900">
                <a:solidFill>
                  <a:schemeClr val="accent2"/>
                </a:solidFill>
              </a:defRPr>
            </a:lvl1pPr>
          </a:lstStyle>
          <a:p>
            <a:fld id="{3120F152-5414-4EEE-9DEF-7C643E40F460}" type="datetimeFigureOut">
              <a:rPr lang="ru-RU" smtClean="0"/>
              <a:t>11.03.2019</a:t>
            </a:fld>
            <a:endParaRPr lang="ru-RU"/>
          </a:p>
        </p:txBody>
      </p:sp>
      <p:sp>
        <p:nvSpPr>
          <p:cNvPr id="5" name="Footer Placeholder 4"/>
          <p:cNvSpPr>
            <a:spLocks noGrp="1"/>
          </p:cNvSpPr>
          <p:nvPr>
            <p:ph type="ftr" sz="quarter" idx="3"/>
          </p:nvPr>
        </p:nvSpPr>
        <p:spPr>
          <a:xfrm>
            <a:off x="581192" y="5951811"/>
            <a:ext cx="6917210" cy="365125"/>
          </a:xfrm>
          <a:prstGeom prst="rect">
            <a:avLst/>
          </a:prstGeom>
        </p:spPr>
        <p:txBody>
          <a:bodyPr vert="horz" lIns="91440" tIns="45720" rIns="91440" bIns="45720" rtlCol="0" anchor="ctr"/>
          <a:lstStyle>
            <a:lvl1pPr algn="l">
              <a:defRPr sz="900" cap="all">
                <a:solidFill>
                  <a:schemeClr val="accent2"/>
                </a:solidFill>
              </a:defRPr>
            </a:lvl1pPr>
          </a:lstStyle>
          <a:p>
            <a:endParaRPr lang="ru-RU"/>
          </a:p>
        </p:txBody>
      </p:sp>
      <p:sp>
        <p:nvSpPr>
          <p:cNvPr id="6" name="Slide Number Placeholder 5"/>
          <p:cNvSpPr>
            <a:spLocks noGrp="1"/>
          </p:cNvSpPr>
          <p:nvPr>
            <p:ph type="sldNum" sz="quarter" idx="4"/>
          </p:nvPr>
        </p:nvSpPr>
        <p:spPr>
          <a:xfrm>
            <a:off x="10558300" y="5956137"/>
            <a:ext cx="1052510" cy="365125"/>
          </a:xfrm>
          <a:prstGeom prst="rect">
            <a:avLst/>
          </a:prstGeom>
        </p:spPr>
        <p:txBody>
          <a:bodyPr vert="horz" lIns="91440" tIns="45720" rIns="91440" bIns="45720" rtlCol="0" anchor="ctr"/>
          <a:lstStyle>
            <a:lvl1pPr algn="r">
              <a:defRPr sz="900">
                <a:solidFill>
                  <a:schemeClr val="accent2"/>
                </a:solidFill>
              </a:defRPr>
            </a:lvl1pPr>
          </a:lstStyle>
          <a:p>
            <a:fld id="{C8AE23C4-71B2-4EF3-A523-AF3CD4ABD745}" type="slidenum">
              <a:rPr lang="ru-RU" smtClean="0"/>
              <a:t>‹#›</a:t>
            </a:fld>
            <a:endParaRPr lang="ru-RU"/>
          </a:p>
        </p:txBody>
      </p:sp>
      <p:sp>
        <p:nvSpPr>
          <p:cNvPr id="9" name="Rectangle 8"/>
          <p:cNvSpPr/>
          <p:nvPr/>
        </p:nvSpPr>
        <p:spPr>
          <a:xfrm>
            <a:off x="446534" y="457200"/>
            <a:ext cx="3703320" cy="9499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8042147" y="453643"/>
            <a:ext cx="3703320" cy="98554"/>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4241830" y="457200"/>
            <a:ext cx="3703320" cy="9144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2979048508"/>
      </p:ext>
    </p:extLst>
  </p:cSld>
  <p:clrMap bg1="lt1" tx1="dk1" bg2="lt2" tx2="dk2" accent1="accent1" accent2="accent2" accent3="accent3" accent4="accent4" accent5="accent5" accent6="accent6" hlink="hlink" folHlink="folHlink"/>
  <p:sldLayoutIdLst>
    <p:sldLayoutId id="2147483775" r:id="rId1"/>
    <p:sldLayoutId id="2147483776" r:id="rId2"/>
    <p:sldLayoutId id="2147483777" r:id="rId3"/>
    <p:sldLayoutId id="2147483778" r:id="rId4"/>
    <p:sldLayoutId id="2147483779" r:id="rId5"/>
    <p:sldLayoutId id="2147483780" r:id="rId6"/>
    <p:sldLayoutId id="2147483781" r:id="rId7"/>
    <p:sldLayoutId id="2147483782" r:id="rId8"/>
    <p:sldLayoutId id="2147483783" r:id="rId9"/>
    <p:sldLayoutId id="2147483784" r:id="rId10"/>
    <p:sldLayoutId id="2147483785" r:id="rId11"/>
  </p:sldLayoutIdLst>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xStyles>
    <p:titleStyle>
      <a:lvl1pPr algn="l" defTabSz="457200" rtl="0" eaLnBrk="1" latinLnBrk="0" hangingPunct="1">
        <a:spcBef>
          <a:spcPct val="0"/>
        </a:spcBef>
        <a:buNone/>
        <a:defRPr sz="2800" b="0" kern="1200" cap="all">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6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800" kern="1200">
          <a:solidFill>
            <a:schemeClr val="tx2"/>
          </a:solidFill>
          <a:latin typeface="+mn-lt"/>
          <a:ea typeface="+mn-ea"/>
          <a:cs typeface="+mn-cs"/>
        </a:defRPr>
      </a:lvl1pPr>
      <a:lvl2pPr marL="630000" indent="-306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600" kern="1200">
          <a:solidFill>
            <a:schemeClr val="tx2"/>
          </a:solidFill>
          <a:latin typeface="+mn-lt"/>
          <a:ea typeface="+mn-ea"/>
          <a:cs typeface="+mn-cs"/>
        </a:defRPr>
      </a:lvl2pPr>
      <a:lvl3pPr marL="900000" indent="-270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400" kern="1200">
          <a:solidFill>
            <a:schemeClr val="tx2"/>
          </a:solidFill>
          <a:latin typeface="+mn-lt"/>
          <a:ea typeface="+mn-ea"/>
          <a:cs typeface="+mn-cs"/>
        </a:defRPr>
      </a:lvl3pPr>
      <a:lvl4pPr marL="124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4pPr>
      <a:lvl5pPr marL="1602000" indent="-2340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2.jpe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3.pn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8" Type="http://schemas.openxmlformats.org/officeDocument/2006/relationships/slide" Target="slide15.xml"/><Relationship Id="rId13" Type="http://schemas.openxmlformats.org/officeDocument/2006/relationships/slide" Target="slide25.xml"/><Relationship Id="rId3" Type="http://schemas.openxmlformats.org/officeDocument/2006/relationships/slide" Target="slide5.xml"/><Relationship Id="rId7" Type="http://schemas.openxmlformats.org/officeDocument/2006/relationships/slide" Target="slide13.xml"/><Relationship Id="rId12" Type="http://schemas.openxmlformats.org/officeDocument/2006/relationships/slide" Target="slide23.xml"/><Relationship Id="rId2" Type="http://schemas.openxmlformats.org/officeDocument/2006/relationships/slide" Target="slide3.xml"/><Relationship Id="rId1" Type="http://schemas.openxmlformats.org/officeDocument/2006/relationships/slideLayout" Target="../slideLayouts/slideLayout1.xml"/><Relationship Id="rId6" Type="http://schemas.openxmlformats.org/officeDocument/2006/relationships/slide" Target="slide11.xml"/><Relationship Id="rId11" Type="http://schemas.openxmlformats.org/officeDocument/2006/relationships/slide" Target="slide21.xml"/><Relationship Id="rId5" Type="http://schemas.openxmlformats.org/officeDocument/2006/relationships/slide" Target="slide9.xml"/><Relationship Id="rId10" Type="http://schemas.openxmlformats.org/officeDocument/2006/relationships/slide" Target="slide19.xml"/><Relationship Id="rId4" Type="http://schemas.openxmlformats.org/officeDocument/2006/relationships/slide" Target="slide7.xml"/><Relationship Id="rId9" Type="http://schemas.openxmlformats.org/officeDocument/2006/relationships/slide" Target="slide17.xml"/></Relationships>
</file>

<file path=ppt/slides/_rels/slide20.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image" Target="../media/image4.png"/><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8.xml"/><Relationship Id="rId4" Type="http://schemas.openxmlformats.org/officeDocument/2006/relationships/slide" Target="slide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Что? Где? Когда?</a:t>
            </a:r>
            <a:endParaRPr lang="ru-RU" dirty="0"/>
          </a:p>
        </p:txBody>
      </p:sp>
      <p:sp>
        <p:nvSpPr>
          <p:cNvPr id="6" name="Объект 5"/>
          <p:cNvSpPr>
            <a:spLocks noGrp="1"/>
          </p:cNvSpPr>
          <p:nvPr>
            <p:ph idx="1"/>
          </p:nvPr>
        </p:nvSpPr>
        <p:spPr/>
        <p:txBody>
          <a:bodyPr/>
          <a:lstStyle/>
          <a:p>
            <a:endParaRPr lang="ru-RU"/>
          </a:p>
        </p:txBody>
      </p:sp>
      <p:pic>
        <p:nvPicPr>
          <p:cNvPr id="4" name="Рисунок 3"/>
          <p:cNvPicPr>
            <a:picLocks noChangeAspect="1"/>
          </p:cNvPicPr>
          <p:nvPr/>
        </p:nvPicPr>
        <p:blipFill>
          <a:blip r:embed="rId2"/>
          <a:stretch>
            <a:fillRect/>
          </a:stretch>
        </p:blipFill>
        <p:spPr>
          <a:xfrm>
            <a:off x="0" y="447675"/>
            <a:ext cx="12192000" cy="5962650"/>
          </a:xfrm>
          <a:prstGeom prst="rect">
            <a:avLst/>
          </a:prstGeom>
        </p:spPr>
      </p:pic>
      <p:sp>
        <p:nvSpPr>
          <p:cNvPr id="5" name="Прямоугольник 4"/>
          <p:cNvSpPr/>
          <p:nvPr/>
        </p:nvSpPr>
        <p:spPr>
          <a:xfrm>
            <a:off x="4267200" y="4900471"/>
            <a:ext cx="3901440" cy="701040"/>
          </a:xfrm>
          <a:prstGeom prst="rect">
            <a:avLst/>
          </a:prstGeom>
          <a:ln>
            <a:noFill/>
          </a:ln>
        </p:spPr>
        <p:style>
          <a:lnRef idx="2">
            <a:schemeClr val="accent1"/>
          </a:lnRef>
          <a:fillRef idx="1">
            <a:schemeClr val="lt1"/>
          </a:fillRef>
          <a:effectRef idx="0">
            <a:schemeClr val="accent1"/>
          </a:effectRef>
          <a:fontRef idx="minor">
            <a:schemeClr val="dk1"/>
          </a:fontRef>
        </p:style>
        <p:txBody>
          <a:bodyPr rtlCol="0" anchor="ctr"/>
          <a:lstStyle/>
          <a:p>
            <a:pPr algn="ctr"/>
            <a:r>
              <a:rPr lang="ru-RU" sz="4800" spc="-300" dirty="0" smtClean="0">
                <a:solidFill>
                  <a:schemeClr val="tx1">
                    <a:lumMod val="85000"/>
                    <a:lumOff val="15000"/>
                  </a:schemeClr>
                </a:solidFill>
              </a:rPr>
              <a:t>ГЕОМЕТРИЯ</a:t>
            </a:r>
            <a:endParaRPr lang="ru-RU" sz="4800" spc="-300" dirty="0">
              <a:solidFill>
                <a:schemeClr val="tx1">
                  <a:lumMod val="85000"/>
                  <a:lumOff val="15000"/>
                </a:schemeClr>
              </a:solidFill>
            </a:endParaRPr>
          </a:p>
        </p:txBody>
      </p:sp>
      <p:sp>
        <p:nvSpPr>
          <p:cNvPr id="7" name="Арка 6"/>
          <p:cNvSpPr/>
          <p:nvPr/>
        </p:nvSpPr>
        <p:spPr>
          <a:xfrm>
            <a:off x="4160520" y="1219200"/>
            <a:ext cx="4008120" cy="2743200"/>
          </a:xfrm>
          <a:prstGeom prst="blockArc">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ru-RU">
              <a:solidFill>
                <a:schemeClr val="tx1"/>
              </a:solidFill>
            </a:endParaRPr>
          </a:p>
        </p:txBody>
      </p:sp>
    </p:spTree>
    <p:extLst>
      <p:ext uri="{BB962C8B-B14F-4D97-AF65-F5344CB8AC3E}">
        <p14:creationId xmlns:p14="http://schemas.microsoft.com/office/powerpoint/2010/main" val="330815566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a:xfrm>
            <a:off x="581193" y="5262296"/>
            <a:ext cx="1689568" cy="689514"/>
          </a:xfrm>
        </p:spPr>
        <p:txBody>
          <a:bodyPr/>
          <a:lstStyle/>
          <a:p>
            <a:endParaRPr lang="ru-RU" dirty="0"/>
          </a:p>
        </p:txBody>
      </p:sp>
      <p:sp>
        <p:nvSpPr>
          <p:cNvPr id="8" name="Объект 7"/>
          <p:cNvSpPr>
            <a:spLocks noGrp="1"/>
          </p:cNvSpPr>
          <p:nvPr>
            <p:ph idx="1"/>
          </p:nvPr>
        </p:nvSpPr>
        <p:spPr>
          <a:xfrm>
            <a:off x="447816" y="601199"/>
            <a:ext cx="11292840" cy="4406229"/>
          </a:xfrm>
        </p:spPr>
        <p:txBody>
          <a:bodyPr>
            <a:normAutofit/>
          </a:bodyPr>
          <a:lstStyle/>
          <a:p>
            <a:pPr marL="0" lvl="0" indent="0" algn="ctr">
              <a:buNone/>
            </a:pPr>
            <a:r>
              <a:rPr lang="ru-RU" sz="5400" b="1" dirty="0" smtClean="0">
                <a:effectLst>
                  <a:outerShdw blurRad="38100" dist="38100" dir="2700000" algn="tl">
                    <a:srgbClr val="000000">
                      <a:alpha val="43137"/>
                    </a:srgbClr>
                  </a:outerShdw>
                </a:effectLst>
              </a:rPr>
              <a:t>Ответ на в</a:t>
            </a:r>
            <a:r>
              <a:rPr lang="ru-RU" sz="5400" b="1" dirty="0" smtClean="0">
                <a:effectLst>
                  <a:outerShdw blurRad="38100" dist="38100" dir="2700000" algn="tl">
                    <a:srgbClr val="000000">
                      <a:alpha val="43137"/>
                    </a:srgbClr>
                  </a:outerShdw>
                </a:effectLst>
              </a:rPr>
              <a:t>опрос </a:t>
            </a:r>
            <a:r>
              <a:rPr lang="ru-RU" sz="5400" b="1" dirty="0">
                <a:effectLst>
                  <a:outerShdw blurRad="38100" dist="38100" dir="2700000" algn="tl">
                    <a:srgbClr val="000000">
                      <a:alpha val="43137"/>
                    </a:srgbClr>
                  </a:outerShdw>
                </a:effectLst>
              </a:rPr>
              <a:t>4</a:t>
            </a:r>
            <a:r>
              <a:rPr lang="ru-RU" sz="5400" b="1" dirty="0" smtClean="0">
                <a:effectLst>
                  <a:outerShdw blurRad="38100" dist="38100" dir="2700000" algn="tl">
                    <a:srgbClr val="000000">
                      <a:alpha val="43137"/>
                    </a:srgbClr>
                  </a:outerShdw>
                </a:effectLst>
              </a:rPr>
              <a:t>.</a:t>
            </a:r>
          </a:p>
          <a:p>
            <a:pPr marL="0" lvl="0" indent="0" algn="ctr">
              <a:buNone/>
            </a:pPr>
            <a:r>
              <a:rPr lang="ru-RU" sz="5400" dirty="0" smtClean="0">
                <a:effectLst>
                  <a:outerShdw blurRad="38100" dist="38100" dir="2700000" algn="tl">
                    <a:srgbClr val="000000">
                      <a:alpha val="43137"/>
                    </a:srgbClr>
                  </a:outerShdw>
                </a:effectLst>
              </a:rPr>
              <a:t>80</a:t>
            </a:r>
          </a:p>
        </p:txBody>
      </p:sp>
      <p:sp>
        <p:nvSpPr>
          <p:cNvPr id="9" name="Текст 8"/>
          <p:cNvSpPr>
            <a:spLocks noGrp="1"/>
          </p:cNvSpPr>
          <p:nvPr>
            <p:ph type="body" sz="half" idx="2"/>
          </p:nvPr>
        </p:nvSpPr>
        <p:spPr>
          <a:xfrm>
            <a:off x="2575561" y="5262296"/>
            <a:ext cx="9035250" cy="689515"/>
          </a:xfrm>
        </p:spPr>
        <p:txBody>
          <a:bodyPr/>
          <a:lstStyle/>
          <a:p>
            <a:endParaRPr lang="ru-RU" dirty="0"/>
          </a:p>
        </p:txBody>
      </p:sp>
      <p:sp>
        <p:nvSpPr>
          <p:cNvPr id="5" name="Управляющая кнопка: домой 4">
            <a:hlinkClick r:id="rId2" action="ppaction://hlinksldjump" highlightClick="1"/>
          </p:cNvPr>
          <p:cNvSpPr/>
          <p:nvPr/>
        </p:nvSpPr>
        <p:spPr>
          <a:xfrm>
            <a:off x="10664327" y="5386326"/>
            <a:ext cx="1251284" cy="1130968"/>
          </a:xfrm>
          <a:prstGeom prst="actionButtonHome">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107149732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a:xfrm>
            <a:off x="581193" y="5262296"/>
            <a:ext cx="1689568" cy="689514"/>
          </a:xfrm>
        </p:spPr>
        <p:txBody>
          <a:bodyPr/>
          <a:lstStyle/>
          <a:p>
            <a:endParaRPr lang="ru-RU" dirty="0"/>
          </a:p>
        </p:txBody>
      </p:sp>
      <p:sp>
        <p:nvSpPr>
          <p:cNvPr id="8" name="Объект 7"/>
          <p:cNvSpPr>
            <a:spLocks noGrp="1"/>
          </p:cNvSpPr>
          <p:nvPr>
            <p:ph idx="1"/>
          </p:nvPr>
        </p:nvSpPr>
        <p:spPr/>
        <p:txBody>
          <a:bodyPr/>
          <a:lstStyle/>
          <a:p>
            <a:pPr marL="0" lvl="0" indent="0" algn="ctr">
              <a:buNone/>
            </a:pPr>
            <a:r>
              <a:rPr lang="ru-RU" sz="5400" b="1" dirty="0" smtClean="0">
                <a:effectLst>
                  <a:outerShdw blurRad="38100" dist="38100" dir="2700000" algn="tl">
                    <a:srgbClr val="000000">
                      <a:alpha val="43137"/>
                    </a:srgbClr>
                  </a:outerShdw>
                </a:effectLst>
              </a:rPr>
              <a:t>Вопрос </a:t>
            </a:r>
            <a:r>
              <a:rPr lang="ru-RU" sz="5400" b="1" dirty="0" smtClean="0">
                <a:effectLst>
                  <a:outerShdw blurRad="38100" dist="38100" dir="2700000" algn="tl">
                    <a:srgbClr val="000000">
                      <a:alpha val="43137"/>
                    </a:srgbClr>
                  </a:outerShdw>
                </a:effectLst>
              </a:rPr>
              <a:t>5.</a:t>
            </a:r>
            <a:endParaRPr lang="ru-RU" sz="5400" b="1" dirty="0" smtClean="0">
              <a:effectLst>
                <a:outerShdw blurRad="38100" dist="38100" dir="2700000" algn="tl">
                  <a:srgbClr val="000000">
                    <a:alpha val="43137"/>
                  </a:srgbClr>
                </a:outerShdw>
              </a:effectLst>
            </a:endParaRPr>
          </a:p>
          <a:p>
            <a:pPr marL="0" lvl="0" indent="0" algn="ctr">
              <a:buNone/>
            </a:pPr>
            <a:r>
              <a:rPr lang="ru-RU" sz="3600" dirty="0"/>
              <a:t>Сколько существует прямых, равноудаленных от трех точек плоскости, не лежащих на одной прямой?</a:t>
            </a:r>
            <a:endParaRPr lang="ru-RU" sz="3600" dirty="0"/>
          </a:p>
        </p:txBody>
      </p:sp>
      <p:sp>
        <p:nvSpPr>
          <p:cNvPr id="9" name="Текст 8"/>
          <p:cNvSpPr>
            <a:spLocks noGrp="1"/>
          </p:cNvSpPr>
          <p:nvPr>
            <p:ph type="body" sz="half" idx="2"/>
          </p:nvPr>
        </p:nvSpPr>
        <p:spPr>
          <a:xfrm>
            <a:off x="2575561" y="5262296"/>
            <a:ext cx="9035250" cy="689515"/>
          </a:xfrm>
        </p:spPr>
        <p:txBody>
          <a:bodyPr/>
          <a:lstStyle/>
          <a:p>
            <a:endParaRPr lang="ru-RU" dirty="0"/>
          </a:p>
        </p:txBody>
      </p:sp>
    </p:spTree>
    <p:extLst>
      <p:ext uri="{BB962C8B-B14F-4D97-AF65-F5344CB8AC3E}">
        <p14:creationId xmlns:p14="http://schemas.microsoft.com/office/powerpoint/2010/main" val="400846171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s://ru-static.z-dn.net/files/d3f/2903dc0d1900efa45457700ece206809.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28229" y="717783"/>
            <a:ext cx="5412427" cy="4308924"/>
          </a:xfrm>
          <a:prstGeom prst="rect">
            <a:avLst/>
          </a:prstGeom>
          <a:noFill/>
          <a:extLst>
            <a:ext uri="{909E8E84-426E-40DD-AFC4-6F175D3DCCD1}">
              <a14:hiddenFill xmlns:a14="http://schemas.microsoft.com/office/drawing/2010/main">
                <a:solidFill>
                  <a:srgbClr val="FFFFFF"/>
                </a:solidFill>
              </a14:hiddenFill>
            </a:ext>
          </a:extLst>
        </p:spPr>
      </p:pic>
      <p:sp>
        <p:nvSpPr>
          <p:cNvPr id="7" name="Заголовок 6"/>
          <p:cNvSpPr>
            <a:spLocks noGrp="1"/>
          </p:cNvSpPr>
          <p:nvPr>
            <p:ph type="title"/>
          </p:nvPr>
        </p:nvSpPr>
        <p:spPr>
          <a:xfrm>
            <a:off x="581193" y="5262296"/>
            <a:ext cx="1689568" cy="689514"/>
          </a:xfrm>
        </p:spPr>
        <p:txBody>
          <a:bodyPr/>
          <a:lstStyle/>
          <a:p>
            <a:endParaRPr lang="ru-RU" dirty="0"/>
          </a:p>
        </p:txBody>
      </p:sp>
      <p:sp>
        <p:nvSpPr>
          <p:cNvPr id="8" name="Объект 7"/>
          <p:cNvSpPr>
            <a:spLocks noGrp="1"/>
          </p:cNvSpPr>
          <p:nvPr>
            <p:ph idx="1"/>
          </p:nvPr>
        </p:nvSpPr>
        <p:spPr>
          <a:xfrm>
            <a:off x="157530" y="1689771"/>
            <a:ext cx="6818358" cy="2766115"/>
          </a:xfrm>
        </p:spPr>
        <p:txBody>
          <a:bodyPr>
            <a:normAutofit/>
          </a:bodyPr>
          <a:lstStyle/>
          <a:p>
            <a:pPr marL="0" lvl="0" indent="0" algn="ctr">
              <a:buNone/>
            </a:pPr>
            <a:r>
              <a:rPr lang="ru-RU" sz="5400" b="1" dirty="0" smtClean="0">
                <a:effectLst>
                  <a:outerShdw blurRad="38100" dist="38100" dir="2700000" algn="tl">
                    <a:srgbClr val="000000">
                      <a:alpha val="43137"/>
                    </a:srgbClr>
                  </a:outerShdw>
                </a:effectLst>
              </a:rPr>
              <a:t>Ответ на в</a:t>
            </a:r>
            <a:r>
              <a:rPr lang="ru-RU" sz="5400" b="1" dirty="0" smtClean="0">
                <a:effectLst>
                  <a:outerShdw blurRad="38100" dist="38100" dir="2700000" algn="tl">
                    <a:srgbClr val="000000">
                      <a:alpha val="43137"/>
                    </a:srgbClr>
                  </a:outerShdw>
                </a:effectLst>
              </a:rPr>
              <a:t>опрос </a:t>
            </a:r>
            <a:r>
              <a:rPr lang="ru-RU" sz="5400" b="1" dirty="0">
                <a:effectLst>
                  <a:outerShdw blurRad="38100" dist="38100" dir="2700000" algn="tl">
                    <a:srgbClr val="000000">
                      <a:alpha val="43137"/>
                    </a:srgbClr>
                  </a:outerShdw>
                </a:effectLst>
              </a:rPr>
              <a:t>5</a:t>
            </a:r>
            <a:r>
              <a:rPr lang="ru-RU" sz="5400" b="1" dirty="0" smtClean="0">
                <a:effectLst>
                  <a:outerShdw blurRad="38100" dist="38100" dir="2700000" algn="tl">
                    <a:srgbClr val="000000">
                      <a:alpha val="43137"/>
                    </a:srgbClr>
                  </a:outerShdw>
                </a:effectLst>
              </a:rPr>
              <a:t>.</a:t>
            </a:r>
          </a:p>
          <a:p>
            <a:pPr marL="0" lvl="0" indent="0" algn="ctr">
              <a:buNone/>
            </a:pPr>
            <a:r>
              <a:rPr lang="ru-RU" sz="5400" dirty="0" smtClean="0">
                <a:effectLst>
                  <a:outerShdw blurRad="38100" dist="38100" dir="2700000" algn="tl">
                    <a:srgbClr val="000000">
                      <a:alpha val="43137"/>
                    </a:srgbClr>
                  </a:outerShdw>
                </a:effectLst>
              </a:rPr>
              <a:t>3</a:t>
            </a:r>
          </a:p>
        </p:txBody>
      </p:sp>
      <p:sp>
        <p:nvSpPr>
          <p:cNvPr id="9" name="Текст 8"/>
          <p:cNvSpPr>
            <a:spLocks noGrp="1"/>
          </p:cNvSpPr>
          <p:nvPr>
            <p:ph type="body" sz="half" idx="2"/>
          </p:nvPr>
        </p:nvSpPr>
        <p:spPr>
          <a:xfrm>
            <a:off x="2575561" y="5262296"/>
            <a:ext cx="9035250" cy="689515"/>
          </a:xfrm>
        </p:spPr>
        <p:txBody>
          <a:bodyPr/>
          <a:lstStyle/>
          <a:p>
            <a:endParaRPr lang="ru-RU" dirty="0"/>
          </a:p>
        </p:txBody>
      </p:sp>
      <p:sp>
        <p:nvSpPr>
          <p:cNvPr id="6" name="Управляющая кнопка: домой 5">
            <a:hlinkClick r:id="rId3" action="ppaction://hlinksldjump" highlightClick="1"/>
          </p:cNvPr>
          <p:cNvSpPr/>
          <p:nvPr/>
        </p:nvSpPr>
        <p:spPr>
          <a:xfrm>
            <a:off x="10664327" y="5386326"/>
            <a:ext cx="1251284" cy="1130968"/>
          </a:xfrm>
          <a:prstGeom prst="actionButtonHome">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152810595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a:xfrm>
            <a:off x="581193" y="5262296"/>
            <a:ext cx="1689568" cy="689514"/>
          </a:xfrm>
        </p:spPr>
        <p:txBody>
          <a:bodyPr/>
          <a:lstStyle/>
          <a:p>
            <a:endParaRPr lang="ru-RU" dirty="0"/>
          </a:p>
        </p:txBody>
      </p:sp>
      <p:sp>
        <p:nvSpPr>
          <p:cNvPr id="8" name="Объект 7"/>
          <p:cNvSpPr>
            <a:spLocks noGrp="1"/>
          </p:cNvSpPr>
          <p:nvPr>
            <p:ph idx="1"/>
          </p:nvPr>
        </p:nvSpPr>
        <p:spPr/>
        <p:txBody>
          <a:bodyPr/>
          <a:lstStyle/>
          <a:p>
            <a:pPr marL="0" lvl="0" indent="0" algn="ctr">
              <a:buNone/>
            </a:pPr>
            <a:r>
              <a:rPr lang="ru-RU" sz="5400" b="1" dirty="0" smtClean="0">
                <a:effectLst>
                  <a:outerShdw blurRad="38100" dist="38100" dir="2700000" algn="tl">
                    <a:srgbClr val="000000">
                      <a:alpha val="43137"/>
                    </a:srgbClr>
                  </a:outerShdw>
                </a:effectLst>
              </a:rPr>
              <a:t>Вопрос </a:t>
            </a:r>
            <a:r>
              <a:rPr lang="ru-RU" sz="5400" b="1" dirty="0" smtClean="0">
                <a:effectLst>
                  <a:outerShdw blurRad="38100" dist="38100" dir="2700000" algn="tl">
                    <a:srgbClr val="000000">
                      <a:alpha val="43137"/>
                    </a:srgbClr>
                  </a:outerShdw>
                </a:effectLst>
              </a:rPr>
              <a:t>6.</a:t>
            </a:r>
            <a:endParaRPr lang="ru-RU" sz="5400" b="1" dirty="0" smtClean="0">
              <a:effectLst>
                <a:outerShdw blurRad="38100" dist="38100" dir="2700000" algn="tl">
                  <a:srgbClr val="000000">
                    <a:alpha val="43137"/>
                  </a:srgbClr>
                </a:outerShdw>
              </a:effectLst>
            </a:endParaRPr>
          </a:p>
          <a:p>
            <a:pPr marL="0" indent="0" algn="ctr">
              <a:buNone/>
            </a:pPr>
            <a:r>
              <a:rPr lang="ru-RU" sz="3600" dirty="0"/>
              <a:t>Сколько раз в течение суток часовая и минутная стрелки составляют прямой угол?</a:t>
            </a:r>
          </a:p>
        </p:txBody>
      </p:sp>
      <p:sp>
        <p:nvSpPr>
          <p:cNvPr id="9" name="Текст 8"/>
          <p:cNvSpPr>
            <a:spLocks noGrp="1"/>
          </p:cNvSpPr>
          <p:nvPr>
            <p:ph type="body" sz="half" idx="2"/>
          </p:nvPr>
        </p:nvSpPr>
        <p:spPr>
          <a:xfrm>
            <a:off x="2575561" y="5262296"/>
            <a:ext cx="9035250" cy="689515"/>
          </a:xfrm>
        </p:spPr>
        <p:txBody>
          <a:bodyPr/>
          <a:lstStyle/>
          <a:p>
            <a:endParaRPr lang="ru-RU" dirty="0"/>
          </a:p>
        </p:txBody>
      </p:sp>
    </p:spTree>
    <p:extLst>
      <p:ext uri="{BB962C8B-B14F-4D97-AF65-F5344CB8AC3E}">
        <p14:creationId xmlns:p14="http://schemas.microsoft.com/office/powerpoint/2010/main" val="87767508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a:xfrm>
            <a:off x="581193" y="5262296"/>
            <a:ext cx="1689568" cy="689514"/>
          </a:xfrm>
        </p:spPr>
        <p:txBody>
          <a:bodyPr/>
          <a:lstStyle/>
          <a:p>
            <a:endParaRPr lang="ru-RU" dirty="0"/>
          </a:p>
        </p:txBody>
      </p:sp>
      <p:sp>
        <p:nvSpPr>
          <p:cNvPr id="8" name="Объект 7"/>
          <p:cNvSpPr>
            <a:spLocks noGrp="1"/>
          </p:cNvSpPr>
          <p:nvPr>
            <p:ph idx="1"/>
          </p:nvPr>
        </p:nvSpPr>
        <p:spPr>
          <a:xfrm>
            <a:off x="447816" y="601199"/>
            <a:ext cx="11292840" cy="4406229"/>
          </a:xfrm>
        </p:spPr>
        <p:txBody>
          <a:bodyPr>
            <a:normAutofit fontScale="77500" lnSpcReduction="20000"/>
          </a:bodyPr>
          <a:lstStyle/>
          <a:p>
            <a:pPr marL="0" lvl="0" indent="0" algn="ctr">
              <a:buNone/>
            </a:pPr>
            <a:r>
              <a:rPr lang="ru-RU" sz="5400" b="1" dirty="0" smtClean="0">
                <a:effectLst>
                  <a:outerShdw blurRad="38100" dist="38100" dir="2700000" algn="tl">
                    <a:srgbClr val="000000">
                      <a:alpha val="43137"/>
                    </a:srgbClr>
                  </a:outerShdw>
                </a:effectLst>
              </a:rPr>
              <a:t>Ответ на в</a:t>
            </a:r>
            <a:r>
              <a:rPr lang="ru-RU" sz="5400" b="1" dirty="0" smtClean="0">
                <a:effectLst>
                  <a:outerShdw blurRad="38100" dist="38100" dir="2700000" algn="tl">
                    <a:srgbClr val="000000">
                      <a:alpha val="43137"/>
                    </a:srgbClr>
                  </a:outerShdw>
                </a:effectLst>
              </a:rPr>
              <a:t>опрос </a:t>
            </a:r>
            <a:r>
              <a:rPr lang="ru-RU" sz="5400" b="1" dirty="0">
                <a:effectLst>
                  <a:outerShdw blurRad="38100" dist="38100" dir="2700000" algn="tl">
                    <a:srgbClr val="000000">
                      <a:alpha val="43137"/>
                    </a:srgbClr>
                  </a:outerShdw>
                </a:effectLst>
              </a:rPr>
              <a:t>6</a:t>
            </a:r>
            <a:r>
              <a:rPr lang="ru-RU" sz="5400" b="1" dirty="0" smtClean="0">
                <a:effectLst>
                  <a:outerShdw blurRad="38100" dist="38100" dir="2700000" algn="tl">
                    <a:srgbClr val="000000">
                      <a:alpha val="43137"/>
                    </a:srgbClr>
                  </a:outerShdw>
                </a:effectLst>
              </a:rPr>
              <a:t>.</a:t>
            </a:r>
          </a:p>
          <a:p>
            <a:pPr marL="0" lvl="0" indent="0" algn="ctr">
              <a:buNone/>
            </a:pPr>
            <a:r>
              <a:rPr lang="ru-RU" sz="5400" dirty="0" smtClean="0">
                <a:effectLst>
                  <a:outerShdw blurRad="38100" dist="38100" dir="2700000" algn="tl">
                    <a:srgbClr val="000000">
                      <a:alpha val="43137"/>
                    </a:srgbClr>
                  </a:outerShdw>
                </a:effectLst>
              </a:rPr>
              <a:t>44</a:t>
            </a:r>
          </a:p>
          <a:p>
            <a:pPr marL="0" lvl="0" indent="0" algn="ctr">
              <a:buNone/>
            </a:pPr>
            <a:r>
              <a:rPr lang="ru-RU" sz="5400" dirty="0" smtClean="0"/>
              <a:t>В сутки </a:t>
            </a:r>
            <a:r>
              <a:rPr lang="ru-RU" sz="5400" dirty="0"/>
              <a:t>часовая стрелка делает 2 оборота , а минутная - 24 . Отсюда минутная стрелка обгоняет часовую 22 раза и каждый раз с часовой стрелкой образуется по два прямых угла, т.е. ответ - 44.</a:t>
            </a:r>
            <a:endParaRPr lang="ru-RU" sz="5400" dirty="0" smtClean="0"/>
          </a:p>
        </p:txBody>
      </p:sp>
      <p:sp>
        <p:nvSpPr>
          <p:cNvPr id="9" name="Текст 8"/>
          <p:cNvSpPr>
            <a:spLocks noGrp="1"/>
          </p:cNvSpPr>
          <p:nvPr>
            <p:ph type="body" sz="half" idx="2"/>
          </p:nvPr>
        </p:nvSpPr>
        <p:spPr>
          <a:xfrm>
            <a:off x="2575561" y="5262296"/>
            <a:ext cx="9035250" cy="689515"/>
          </a:xfrm>
        </p:spPr>
        <p:txBody>
          <a:bodyPr/>
          <a:lstStyle/>
          <a:p>
            <a:endParaRPr lang="ru-RU" dirty="0"/>
          </a:p>
        </p:txBody>
      </p:sp>
      <p:sp>
        <p:nvSpPr>
          <p:cNvPr id="5" name="Управляющая кнопка: домой 4">
            <a:hlinkClick r:id="rId2" action="ppaction://hlinksldjump" highlightClick="1"/>
          </p:cNvPr>
          <p:cNvSpPr/>
          <p:nvPr/>
        </p:nvSpPr>
        <p:spPr>
          <a:xfrm>
            <a:off x="10664327" y="5402368"/>
            <a:ext cx="1251284" cy="1130968"/>
          </a:xfrm>
          <a:prstGeom prst="actionButtonHome">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334936500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a:xfrm>
            <a:off x="581193" y="5262296"/>
            <a:ext cx="1689568" cy="689514"/>
          </a:xfrm>
        </p:spPr>
        <p:txBody>
          <a:bodyPr/>
          <a:lstStyle/>
          <a:p>
            <a:endParaRPr lang="ru-RU" dirty="0"/>
          </a:p>
        </p:txBody>
      </p:sp>
      <p:sp>
        <p:nvSpPr>
          <p:cNvPr id="8" name="Объект 7"/>
          <p:cNvSpPr>
            <a:spLocks noGrp="1"/>
          </p:cNvSpPr>
          <p:nvPr>
            <p:ph idx="1"/>
          </p:nvPr>
        </p:nvSpPr>
        <p:spPr/>
        <p:txBody>
          <a:bodyPr/>
          <a:lstStyle/>
          <a:p>
            <a:pPr marL="0" lvl="0" indent="0" algn="ctr">
              <a:buNone/>
            </a:pPr>
            <a:r>
              <a:rPr lang="ru-RU" sz="5400" b="1" dirty="0" smtClean="0">
                <a:effectLst>
                  <a:outerShdw blurRad="38100" dist="38100" dir="2700000" algn="tl">
                    <a:srgbClr val="000000">
                      <a:alpha val="43137"/>
                    </a:srgbClr>
                  </a:outerShdw>
                </a:effectLst>
              </a:rPr>
              <a:t>Вопрос </a:t>
            </a:r>
            <a:r>
              <a:rPr lang="ru-RU" sz="5400" b="1" dirty="0" smtClean="0">
                <a:effectLst>
                  <a:outerShdw blurRad="38100" dist="38100" dir="2700000" algn="tl">
                    <a:srgbClr val="000000">
                      <a:alpha val="43137"/>
                    </a:srgbClr>
                  </a:outerShdw>
                </a:effectLst>
              </a:rPr>
              <a:t>7.</a:t>
            </a:r>
            <a:endParaRPr lang="ru-RU" sz="5400" b="1" dirty="0" smtClean="0">
              <a:effectLst>
                <a:outerShdw blurRad="38100" dist="38100" dir="2700000" algn="tl">
                  <a:srgbClr val="000000">
                    <a:alpha val="43137"/>
                  </a:srgbClr>
                </a:outerShdw>
              </a:effectLst>
            </a:endParaRPr>
          </a:p>
          <a:p>
            <a:pPr marL="0" indent="0" algn="ctr">
              <a:buNone/>
            </a:pPr>
            <a:r>
              <a:rPr lang="ru-RU" sz="3600" dirty="0"/>
              <a:t>Найдите угол между часовой и минутной стрелками </a:t>
            </a:r>
            <a:r>
              <a:rPr lang="ru-RU" sz="3600" dirty="0" smtClean="0"/>
              <a:t/>
            </a:r>
            <a:br>
              <a:rPr lang="ru-RU" sz="3600" dirty="0" smtClean="0"/>
            </a:br>
            <a:r>
              <a:rPr lang="ru-RU" sz="3600" dirty="0" smtClean="0"/>
              <a:t>в </a:t>
            </a:r>
            <a:r>
              <a:rPr lang="ru-RU" sz="3600" dirty="0"/>
              <a:t>7 ч 38 мин</a:t>
            </a:r>
          </a:p>
        </p:txBody>
      </p:sp>
      <p:sp>
        <p:nvSpPr>
          <p:cNvPr id="9" name="Текст 8"/>
          <p:cNvSpPr>
            <a:spLocks noGrp="1"/>
          </p:cNvSpPr>
          <p:nvPr>
            <p:ph type="body" sz="half" idx="2"/>
          </p:nvPr>
        </p:nvSpPr>
        <p:spPr>
          <a:xfrm>
            <a:off x="2575561" y="5262296"/>
            <a:ext cx="9035250" cy="689515"/>
          </a:xfrm>
        </p:spPr>
        <p:txBody>
          <a:bodyPr/>
          <a:lstStyle/>
          <a:p>
            <a:endParaRPr lang="ru-RU" dirty="0"/>
          </a:p>
        </p:txBody>
      </p:sp>
    </p:spTree>
    <p:extLst>
      <p:ext uri="{BB962C8B-B14F-4D97-AF65-F5344CB8AC3E}">
        <p14:creationId xmlns:p14="http://schemas.microsoft.com/office/powerpoint/2010/main" val="259853987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a:xfrm>
            <a:off x="581193" y="5262296"/>
            <a:ext cx="1689568" cy="689514"/>
          </a:xfrm>
        </p:spPr>
        <p:txBody>
          <a:bodyPr/>
          <a:lstStyle/>
          <a:p>
            <a:endParaRPr lang="ru-RU" dirty="0"/>
          </a:p>
        </p:txBody>
      </p:sp>
      <p:sp>
        <p:nvSpPr>
          <p:cNvPr id="8" name="Объект 7"/>
          <p:cNvSpPr>
            <a:spLocks noGrp="1"/>
          </p:cNvSpPr>
          <p:nvPr>
            <p:ph idx="1"/>
          </p:nvPr>
        </p:nvSpPr>
        <p:spPr>
          <a:xfrm>
            <a:off x="447816" y="601199"/>
            <a:ext cx="11292840" cy="4406229"/>
          </a:xfrm>
        </p:spPr>
        <p:txBody>
          <a:bodyPr>
            <a:normAutofit fontScale="62500" lnSpcReduction="20000"/>
          </a:bodyPr>
          <a:lstStyle/>
          <a:p>
            <a:pPr marL="0" lvl="0" indent="0" algn="ctr">
              <a:buNone/>
            </a:pPr>
            <a:r>
              <a:rPr lang="ru-RU" sz="5400" b="1" dirty="0" smtClean="0">
                <a:effectLst>
                  <a:outerShdw blurRad="38100" dist="38100" dir="2700000" algn="tl">
                    <a:srgbClr val="000000">
                      <a:alpha val="43137"/>
                    </a:srgbClr>
                  </a:outerShdw>
                </a:effectLst>
              </a:rPr>
              <a:t>Ответ на в</a:t>
            </a:r>
            <a:r>
              <a:rPr lang="ru-RU" sz="5400" b="1" dirty="0" smtClean="0">
                <a:effectLst>
                  <a:outerShdw blurRad="38100" dist="38100" dir="2700000" algn="tl">
                    <a:srgbClr val="000000">
                      <a:alpha val="43137"/>
                    </a:srgbClr>
                  </a:outerShdw>
                </a:effectLst>
              </a:rPr>
              <a:t>опрос </a:t>
            </a:r>
            <a:r>
              <a:rPr lang="ru-RU" sz="5400" b="1" dirty="0" smtClean="0">
                <a:effectLst>
                  <a:outerShdw blurRad="38100" dist="38100" dir="2700000" algn="tl">
                    <a:srgbClr val="000000">
                      <a:alpha val="43137"/>
                    </a:srgbClr>
                  </a:outerShdw>
                </a:effectLst>
              </a:rPr>
              <a:t>7</a:t>
            </a:r>
            <a:r>
              <a:rPr lang="ru-RU" sz="5400" b="1" dirty="0" smtClean="0">
                <a:effectLst>
                  <a:outerShdw blurRad="38100" dist="38100" dir="2700000" algn="tl">
                    <a:srgbClr val="000000">
                      <a:alpha val="43137"/>
                    </a:srgbClr>
                  </a:outerShdw>
                </a:effectLst>
              </a:rPr>
              <a:t>.</a:t>
            </a:r>
          </a:p>
          <a:p>
            <a:pPr marL="0" lvl="0" indent="0" algn="ctr">
              <a:buNone/>
            </a:pPr>
            <a:r>
              <a:rPr lang="ru-RU" sz="5400" dirty="0" smtClean="0">
                <a:effectLst>
                  <a:outerShdw blurRad="38100" dist="38100" dir="2700000" algn="tl">
                    <a:srgbClr val="000000">
                      <a:alpha val="43137"/>
                    </a:srgbClr>
                  </a:outerShdw>
                </a:effectLst>
              </a:rPr>
              <a:t>1 градус</a:t>
            </a:r>
          </a:p>
          <a:p>
            <a:pPr marL="0" lvl="0" indent="0" algn="ctr">
              <a:buNone/>
            </a:pPr>
            <a:r>
              <a:rPr lang="ru-RU" sz="4400" dirty="0"/>
              <a:t>За начало отсчета углов принимаем 12 часов. Один час равняется 360/12=30 градусов. За 7 часов часовая стрелка пройдет 7*30=210 градусов. За 38 минут она пройдет ещё 30*38/60=19 градусов. В 7 часов 38 минут часовая стрелка будет в положении 210+19=229 градусов.</a:t>
            </a:r>
            <a:r>
              <a:rPr lang="ru-RU" sz="4400" dirty="0"/>
              <a:t/>
            </a:r>
            <a:br>
              <a:rPr lang="ru-RU" sz="4400" dirty="0"/>
            </a:br>
            <a:r>
              <a:rPr lang="ru-RU" sz="4400" dirty="0"/>
              <a:t/>
            </a:r>
            <a:br>
              <a:rPr lang="ru-RU" sz="4400" dirty="0"/>
            </a:br>
            <a:r>
              <a:rPr lang="ru-RU" sz="4400" dirty="0"/>
              <a:t>Минутная стрелка за 38 минут преодолеет угол 360*38/60=228 градусов.</a:t>
            </a:r>
            <a:r>
              <a:rPr lang="ru-RU" sz="4400" dirty="0"/>
              <a:t/>
            </a:r>
            <a:br>
              <a:rPr lang="ru-RU" sz="4400" dirty="0"/>
            </a:br>
            <a:r>
              <a:rPr lang="ru-RU" sz="4400" dirty="0"/>
              <a:t/>
            </a:r>
            <a:br>
              <a:rPr lang="ru-RU" sz="4400" dirty="0"/>
            </a:br>
            <a:r>
              <a:rPr lang="ru-RU" sz="4400" dirty="0"/>
              <a:t>Угол между стрелками равен 229-228=1 градус.</a:t>
            </a:r>
            <a:endParaRPr lang="ru-RU" sz="5400" dirty="0" smtClean="0"/>
          </a:p>
        </p:txBody>
      </p:sp>
      <p:sp>
        <p:nvSpPr>
          <p:cNvPr id="9" name="Текст 8"/>
          <p:cNvSpPr>
            <a:spLocks noGrp="1"/>
          </p:cNvSpPr>
          <p:nvPr>
            <p:ph type="body" sz="half" idx="2"/>
          </p:nvPr>
        </p:nvSpPr>
        <p:spPr>
          <a:xfrm>
            <a:off x="2575561" y="5262296"/>
            <a:ext cx="9035250" cy="689515"/>
          </a:xfrm>
        </p:spPr>
        <p:txBody>
          <a:bodyPr/>
          <a:lstStyle/>
          <a:p>
            <a:endParaRPr lang="ru-RU" dirty="0"/>
          </a:p>
        </p:txBody>
      </p:sp>
      <p:sp>
        <p:nvSpPr>
          <p:cNvPr id="5" name="Управляющая кнопка: домой 4">
            <a:hlinkClick r:id="rId2" action="ppaction://hlinksldjump" highlightClick="1"/>
          </p:cNvPr>
          <p:cNvSpPr/>
          <p:nvPr/>
        </p:nvSpPr>
        <p:spPr>
          <a:xfrm>
            <a:off x="10664327" y="5386326"/>
            <a:ext cx="1251284" cy="1130968"/>
          </a:xfrm>
          <a:prstGeom prst="actionButtonHome">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341343309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a:xfrm>
            <a:off x="581193" y="5262296"/>
            <a:ext cx="1689568" cy="689514"/>
          </a:xfrm>
        </p:spPr>
        <p:txBody>
          <a:bodyPr/>
          <a:lstStyle/>
          <a:p>
            <a:endParaRPr lang="ru-RU" dirty="0"/>
          </a:p>
        </p:txBody>
      </p:sp>
      <p:sp>
        <p:nvSpPr>
          <p:cNvPr id="8" name="Объект 7"/>
          <p:cNvSpPr>
            <a:spLocks noGrp="1"/>
          </p:cNvSpPr>
          <p:nvPr>
            <p:ph idx="1"/>
          </p:nvPr>
        </p:nvSpPr>
        <p:spPr>
          <a:xfrm>
            <a:off x="823015" y="586685"/>
            <a:ext cx="6270171" cy="4522343"/>
          </a:xfrm>
        </p:spPr>
        <p:txBody>
          <a:bodyPr/>
          <a:lstStyle/>
          <a:p>
            <a:pPr marL="0" lvl="0" indent="0" algn="ctr">
              <a:buNone/>
            </a:pPr>
            <a:r>
              <a:rPr lang="ru-RU" sz="5400" b="1" dirty="0" smtClean="0">
                <a:effectLst>
                  <a:outerShdw blurRad="38100" dist="38100" dir="2700000" algn="tl">
                    <a:srgbClr val="000000">
                      <a:alpha val="43137"/>
                    </a:srgbClr>
                  </a:outerShdw>
                </a:effectLst>
              </a:rPr>
              <a:t>Вопрос </a:t>
            </a:r>
            <a:r>
              <a:rPr lang="ru-RU" sz="5400" b="1" dirty="0" smtClean="0">
                <a:effectLst>
                  <a:outerShdw blurRad="38100" dist="38100" dir="2700000" algn="tl">
                    <a:srgbClr val="000000">
                      <a:alpha val="43137"/>
                    </a:srgbClr>
                  </a:outerShdw>
                </a:effectLst>
              </a:rPr>
              <a:t>8.</a:t>
            </a:r>
            <a:endParaRPr lang="ru-RU" sz="5400" b="1" dirty="0" smtClean="0">
              <a:effectLst>
                <a:outerShdw blurRad="38100" dist="38100" dir="2700000" algn="tl">
                  <a:srgbClr val="000000">
                    <a:alpha val="43137"/>
                  </a:srgbClr>
                </a:outerShdw>
              </a:effectLst>
            </a:endParaRPr>
          </a:p>
          <a:p>
            <a:pPr marL="0" lvl="0" indent="0" algn="ctr">
              <a:buNone/>
            </a:pPr>
            <a:r>
              <a:rPr lang="ru-RU" sz="3600" dirty="0"/>
              <a:t>Листок календаря частично закрыт предыдущим листком. Какая часть его больше: закрытая или </a:t>
            </a:r>
            <a:r>
              <a:rPr lang="ru-RU" sz="3600" dirty="0" smtClean="0"/>
              <a:t>открытая?</a:t>
            </a:r>
            <a:endParaRPr lang="ru-RU" sz="3600" dirty="0"/>
          </a:p>
        </p:txBody>
      </p:sp>
      <p:sp>
        <p:nvSpPr>
          <p:cNvPr id="9" name="Текст 8"/>
          <p:cNvSpPr>
            <a:spLocks noGrp="1"/>
          </p:cNvSpPr>
          <p:nvPr>
            <p:ph type="body" sz="half" idx="2"/>
          </p:nvPr>
        </p:nvSpPr>
        <p:spPr>
          <a:xfrm>
            <a:off x="2575561" y="5262296"/>
            <a:ext cx="9035250" cy="689515"/>
          </a:xfrm>
        </p:spPr>
        <p:txBody>
          <a:bodyPr/>
          <a:lstStyle/>
          <a:p>
            <a:endParaRPr lang="ru-RU" dirty="0"/>
          </a:p>
        </p:txBody>
      </p:sp>
      <p:sp>
        <p:nvSpPr>
          <p:cNvPr id="10" name="Прямоугольник 9"/>
          <p:cNvSpPr/>
          <p:nvPr/>
        </p:nvSpPr>
        <p:spPr>
          <a:xfrm>
            <a:off x="7624805" y="2021094"/>
            <a:ext cx="1323975" cy="211455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07000"/>
              </a:lnSpc>
              <a:spcAft>
                <a:spcPts val="800"/>
              </a:spcAft>
            </a:pPr>
            <a:r>
              <a:rPr lang="ru-RU" sz="1100" dirty="0">
                <a:effectLst/>
                <a:ea typeface="Calibri" panose="020F0502020204030204" pitchFamily="34" charset="0"/>
                <a:cs typeface="Times New Roman" panose="02020603050405020304" pitchFamily="18" charset="0"/>
              </a:rPr>
              <a:t> </a:t>
            </a:r>
          </a:p>
        </p:txBody>
      </p:sp>
      <p:sp>
        <p:nvSpPr>
          <p:cNvPr id="11" name="Прямоугольник 10"/>
          <p:cNvSpPr/>
          <p:nvPr/>
        </p:nvSpPr>
        <p:spPr>
          <a:xfrm rot="2266911">
            <a:off x="8133765" y="2205007"/>
            <a:ext cx="1323975" cy="2114550"/>
          </a:xfrm>
          <a:prstGeom prst="rect">
            <a:avLst/>
          </a:prstGeom>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07000"/>
              </a:lnSpc>
              <a:spcAft>
                <a:spcPts val="800"/>
              </a:spcAft>
            </a:pPr>
            <a:r>
              <a:rPr lang="ru-RU" sz="1100">
                <a:effectLst/>
                <a:ea typeface="Calibri" panose="020F0502020204030204" pitchFamily="34" charset="0"/>
                <a:cs typeface="Times New Roman" panose="02020603050405020304" pitchFamily="18" charset="0"/>
              </a:rPr>
              <a:t> </a:t>
            </a:r>
          </a:p>
        </p:txBody>
      </p:sp>
    </p:spTree>
    <p:extLst>
      <p:ext uri="{BB962C8B-B14F-4D97-AF65-F5344CB8AC3E}">
        <p14:creationId xmlns:p14="http://schemas.microsoft.com/office/powerpoint/2010/main" val="295510671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a:xfrm>
            <a:off x="581193" y="5262296"/>
            <a:ext cx="1689568" cy="689514"/>
          </a:xfrm>
        </p:spPr>
        <p:txBody>
          <a:bodyPr/>
          <a:lstStyle/>
          <a:p>
            <a:endParaRPr lang="ru-RU" dirty="0"/>
          </a:p>
        </p:txBody>
      </p:sp>
      <mc:AlternateContent xmlns:mc="http://schemas.openxmlformats.org/markup-compatibility/2006">
        <mc:Choice xmlns:a14="http://schemas.microsoft.com/office/drawing/2010/main" Requires="a14">
          <p:sp>
            <p:nvSpPr>
              <p:cNvPr id="8" name="Объект 7"/>
              <p:cNvSpPr>
                <a:spLocks noGrp="1"/>
              </p:cNvSpPr>
              <p:nvPr>
                <p:ph idx="1"/>
              </p:nvPr>
            </p:nvSpPr>
            <p:spPr>
              <a:xfrm>
                <a:off x="441901" y="904702"/>
                <a:ext cx="5880413" cy="4406229"/>
              </a:xfrm>
            </p:spPr>
            <p:txBody>
              <a:bodyPr>
                <a:normAutofit lnSpcReduction="10000"/>
              </a:bodyPr>
              <a:lstStyle/>
              <a:p>
                <a:pPr marL="0" lvl="0" indent="0" algn="ctr">
                  <a:buNone/>
                </a:pPr>
                <a:r>
                  <a:rPr lang="ru-RU" sz="5400" b="1" dirty="0" smtClean="0">
                    <a:effectLst>
                      <a:outerShdw blurRad="38100" dist="38100" dir="2700000" algn="tl">
                        <a:srgbClr val="000000">
                          <a:alpha val="43137"/>
                        </a:srgbClr>
                      </a:outerShdw>
                    </a:effectLst>
                  </a:rPr>
                  <a:t>Ответ на в</a:t>
                </a:r>
                <a:r>
                  <a:rPr lang="ru-RU" sz="5400" b="1" dirty="0" smtClean="0">
                    <a:effectLst>
                      <a:outerShdw blurRad="38100" dist="38100" dir="2700000" algn="tl">
                        <a:srgbClr val="000000">
                          <a:alpha val="43137"/>
                        </a:srgbClr>
                      </a:outerShdw>
                    </a:effectLst>
                  </a:rPr>
                  <a:t>опрос </a:t>
                </a:r>
                <a:r>
                  <a:rPr lang="ru-RU" sz="5400" b="1" dirty="0" smtClean="0">
                    <a:effectLst>
                      <a:outerShdw blurRad="38100" dist="38100" dir="2700000" algn="tl">
                        <a:srgbClr val="000000">
                          <a:alpha val="43137"/>
                        </a:srgbClr>
                      </a:outerShdw>
                    </a:effectLst>
                  </a:rPr>
                  <a:t>8</a:t>
                </a:r>
                <a:r>
                  <a:rPr lang="ru-RU" sz="5400" b="1" dirty="0" smtClean="0">
                    <a:effectLst>
                      <a:outerShdw blurRad="38100" dist="38100" dir="2700000" algn="tl">
                        <a:srgbClr val="000000">
                          <a:alpha val="43137"/>
                        </a:srgbClr>
                      </a:outerShdw>
                    </a:effectLst>
                  </a:rPr>
                  <a:t>.</a:t>
                </a:r>
              </a:p>
              <a:p>
                <a:pPr marL="0" lvl="0" indent="0" algn="ctr">
                  <a:buNone/>
                </a:pPr>
                <a:r>
                  <a:rPr lang="ru-RU" sz="5400" dirty="0" smtClean="0">
                    <a:effectLst>
                      <a:outerShdw blurRad="38100" dist="38100" dir="2700000" algn="tl">
                        <a:srgbClr val="000000">
                          <a:alpha val="43137"/>
                        </a:srgbClr>
                      </a:outerShdw>
                    </a:effectLst>
                  </a:rPr>
                  <a:t>Больше будет закрытая часть, т.к. </a:t>
                </a:r>
                <a14:m>
                  <m:oMath xmlns:m="http://schemas.openxmlformats.org/officeDocument/2006/math">
                    <m:sSub>
                      <m:sSubPr>
                        <m:ctrlPr>
                          <a:rPr lang="ru-RU" sz="5400" i="1" smtClean="0">
                            <a:effectLst>
                              <a:outerShdw blurRad="38100" dist="38100" dir="2700000" algn="tl">
                                <a:srgbClr val="000000">
                                  <a:alpha val="43137"/>
                                </a:srgbClr>
                              </a:outerShdw>
                            </a:effectLst>
                            <a:latin typeface="Cambria Math" panose="02040503050406030204" pitchFamily="18" charset="0"/>
                          </a:rPr>
                        </m:ctrlPr>
                      </m:sSubPr>
                      <m:e>
                        <m:r>
                          <a:rPr lang="en-US" sz="5400" b="0" i="1" smtClean="0">
                            <a:effectLst>
                              <a:outerShdw blurRad="38100" dist="38100" dir="2700000" algn="tl">
                                <a:srgbClr val="000000">
                                  <a:alpha val="43137"/>
                                </a:srgbClr>
                              </a:outerShdw>
                            </a:effectLst>
                            <a:latin typeface="Cambria Math" panose="02040503050406030204" pitchFamily="18" charset="0"/>
                          </a:rPr>
                          <m:t>𝑆</m:t>
                        </m:r>
                      </m:e>
                      <m:sub>
                        <m:r>
                          <a:rPr lang="en-US" sz="5400" b="0" i="1" smtClean="0">
                            <a:effectLst>
                              <a:outerShdw blurRad="38100" dist="38100" dir="2700000" algn="tl">
                                <a:srgbClr val="000000">
                                  <a:alpha val="43137"/>
                                </a:srgbClr>
                              </a:outerShdw>
                            </a:effectLst>
                            <a:latin typeface="Cambria Math" panose="02040503050406030204" pitchFamily="18" charset="0"/>
                          </a:rPr>
                          <m:t>1</m:t>
                        </m:r>
                      </m:sub>
                    </m:sSub>
                    <m:r>
                      <a:rPr lang="en-US" sz="5400" b="0" i="1" smtClean="0">
                        <a:effectLst>
                          <a:outerShdw blurRad="38100" dist="38100" dir="2700000" algn="tl">
                            <a:srgbClr val="000000">
                              <a:alpha val="43137"/>
                            </a:srgbClr>
                          </a:outerShdw>
                        </a:effectLst>
                        <a:latin typeface="Cambria Math" panose="02040503050406030204" pitchFamily="18" charset="0"/>
                      </a:rPr>
                      <m:t>=</m:t>
                    </m:r>
                    <m:sSub>
                      <m:sSubPr>
                        <m:ctrlPr>
                          <a:rPr lang="en-US" sz="5400" b="0" i="1" smtClean="0">
                            <a:effectLst>
                              <a:outerShdw blurRad="38100" dist="38100" dir="2700000" algn="tl">
                                <a:srgbClr val="000000">
                                  <a:alpha val="43137"/>
                                </a:srgbClr>
                              </a:outerShdw>
                            </a:effectLst>
                            <a:latin typeface="Cambria Math" panose="02040503050406030204" pitchFamily="18" charset="0"/>
                          </a:rPr>
                        </m:ctrlPr>
                      </m:sSubPr>
                      <m:e>
                        <m:r>
                          <a:rPr lang="en-US" sz="5400" b="0" i="1" smtClean="0">
                            <a:effectLst>
                              <a:outerShdw blurRad="38100" dist="38100" dir="2700000" algn="tl">
                                <a:srgbClr val="000000">
                                  <a:alpha val="43137"/>
                                </a:srgbClr>
                              </a:outerShdw>
                            </a:effectLst>
                            <a:latin typeface="Cambria Math" panose="02040503050406030204" pitchFamily="18" charset="0"/>
                          </a:rPr>
                          <m:t>𝑆</m:t>
                        </m:r>
                      </m:e>
                      <m:sub>
                        <m:r>
                          <a:rPr lang="en-US" sz="5400" b="0" i="1" smtClean="0">
                            <a:effectLst>
                              <a:outerShdw blurRad="38100" dist="38100" dir="2700000" algn="tl">
                                <a:srgbClr val="000000">
                                  <a:alpha val="43137"/>
                                </a:srgbClr>
                              </a:outerShdw>
                            </a:effectLst>
                            <a:latin typeface="Cambria Math" panose="02040503050406030204" pitchFamily="18" charset="0"/>
                          </a:rPr>
                          <m:t>2</m:t>
                        </m:r>
                      </m:sub>
                    </m:sSub>
                  </m:oMath>
                </a14:m>
                <a:r>
                  <a:rPr lang="en-US" sz="5400" dirty="0" smtClean="0">
                    <a:effectLst>
                      <a:outerShdw blurRad="38100" dist="38100" dir="2700000" algn="tl">
                        <a:srgbClr val="000000">
                          <a:alpha val="43137"/>
                        </a:srgbClr>
                      </a:outerShdw>
                    </a:effectLst>
                  </a:rPr>
                  <a:t>,  </a:t>
                </a:r>
                <a:br>
                  <a:rPr lang="en-US" sz="5400" dirty="0" smtClean="0">
                    <a:effectLst>
                      <a:outerShdw blurRad="38100" dist="38100" dir="2700000" algn="tl">
                        <a:srgbClr val="000000">
                          <a:alpha val="43137"/>
                        </a:srgbClr>
                      </a:outerShdw>
                    </a:effectLst>
                  </a:rPr>
                </a:br>
                <a14:m>
                  <m:oMathPara xmlns:m="http://schemas.openxmlformats.org/officeDocument/2006/math">
                    <m:oMathParaPr>
                      <m:jc m:val="centerGroup"/>
                    </m:oMathParaPr>
                    <m:oMath xmlns:m="http://schemas.openxmlformats.org/officeDocument/2006/math">
                      <m:sSub>
                        <m:sSubPr>
                          <m:ctrlPr>
                            <a:rPr lang="en-US" sz="5400" i="1" smtClean="0">
                              <a:effectLst>
                                <a:outerShdw blurRad="38100" dist="38100" dir="2700000" algn="tl">
                                  <a:srgbClr val="000000">
                                    <a:alpha val="43137"/>
                                  </a:srgbClr>
                                </a:outerShdw>
                              </a:effectLst>
                              <a:latin typeface="Cambria Math" panose="02040503050406030204" pitchFamily="18" charset="0"/>
                            </a:rPr>
                          </m:ctrlPr>
                        </m:sSubPr>
                        <m:e>
                          <m:r>
                            <a:rPr lang="en-US" sz="5400" b="0" i="1" smtClean="0">
                              <a:effectLst>
                                <a:outerShdw blurRad="38100" dist="38100" dir="2700000" algn="tl">
                                  <a:srgbClr val="000000">
                                    <a:alpha val="43137"/>
                                  </a:srgbClr>
                                </a:outerShdw>
                              </a:effectLst>
                              <a:latin typeface="Cambria Math" panose="02040503050406030204" pitchFamily="18" charset="0"/>
                            </a:rPr>
                            <m:t>𝑆</m:t>
                          </m:r>
                        </m:e>
                        <m:sub>
                          <m:r>
                            <a:rPr lang="en-US" sz="5400" b="0" i="1" smtClean="0">
                              <a:effectLst>
                                <a:outerShdw blurRad="38100" dist="38100" dir="2700000" algn="tl">
                                  <a:srgbClr val="000000">
                                    <a:alpha val="43137"/>
                                  </a:srgbClr>
                                </a:outerShdw>
                              </a:effectLst>
                              <a:latin typeface="Cambria Math" panose="02040503050406030204" pitchFamily="18" charset="0"/>
                            </a:rPr>
                            <m:t>3</m:t>
                          </m:r>
                        </m:sub>
                      </m:sSub>
                      <m:r>
                        <a:rPr lang="en-US" sz="5400" b="0" i="1" smtClean="0">
                          <a:effectLst>
                            <a:outerShdw blurRad="38100" dist="38100" dir="2700000" algn="tl">
                              <a:srgbClr val="000000">
                                <a:alpha val="43137"/>
                              </a:srgbClr>
                            </a:outerShdw>
                          </a:effectLst>
                          <a:latin typeface="Cambria Math" panose="02040503050406030204" pitchFamily="18" charset="0"/>
                        </a:rPr>
                        <m:t>=</m:t>
                      </m:r>
                      <m:sSub>
                        <m:sSubPr>
                          <m:ctrlPr>
                            <a:rPr lang="en-US" sz="5400" b="0" i="1" smtClean="0">
                              <a:effectLst>
                                <a:outerShdw blurRad="38100" dist="38100" dir="2700000" algn="tl">
                                  <a:srgbClr val="000000">
                                    <a:alpha val="43137"/>
                                  </a:srgbClr>
                                </a:outerShdw>
                              </a:effectLst>
                              <a:latin typeface="Cambria Math" panose="02040503050406030204" pitchFamily="18" charset="0"/>
                            </a:rPr>
                          </m:ctrlPr>
                        </m:sSubPr>
                        <m:e>
                          <m:r>
                            <a:rPr lang="en-US" sz="5400" b="0" i="1" smtClean="0">
                              <a:effectLst>
                                <a:outerShdw blurRad="38100" dist="38100" dir="2700000" algn="tl">
                                  <a:srgbClr val="000000">
                                    <a:alpha val="43137"/>
                                  </a:srgbClr>
                                </a:outerShdw>
                              </a:effectLst>
                              <a:latin typeface="Cambria Math" panose="02040503050406030204" pitchFamily="18" charset="0"/>
                            </a:rPr>
                            <m:t>𝑆</m:t>
                          </m:r>
                        </m:e>
                        <m:sub>
                          <m:r>
                            <a:rPr lang="en-US" sz="5400" b="0" i="1" smtClean="0">
                              <a:effectLst>
                                <a:outerShdw blurRad="38100" dist="38100" dir="2700000" algn="tl">
                                  <a:srgbClr val="000000">
                                    <a:alpha val="43137"/>
                                  </a:srgbClr>
                                </a:outerShdw>
                              </a:effectLst>
                              <a:latin typeface="Cambria Math" panose="02040503050406030204" pitchFamily="18" charset="0"/>
                            </a:rPr>
                            <m:t>4</m:t>
                          </m:r>
                        </m:sub>
                      </m:sSub>
                    </m:oMath>
                  </m:oMathPara>
                </a14:m>
                <a:endParaRPr lang="ru-RU" sz="5400" dirty="0" smtClean="0">
                  <a:effectLst>
                    <a:outerShdw blurRad="38100" dist="38100" dir="2700000" algn="tl">
                      <a:srgbClr val="000000">
                        <a:alpha val="43137"/>
                      </a:srgbClr>
                    </a:outerShdw>
                  </a:effectLst>
                </a:endParaRPr>
              </a:p>
              <a:p>
                <a:pPr marL="0" lvl="0" indent="0" algn="ctr">
                  <a:buNone/>
                </a:pPr>
                <a:endParaRPr lang="ru-RU" sz="5400" dirty="0" smtClean="0">
                  <a:effectLst>
                    <a:outerShdw blurRad="38100" dist="38100" dir="2700000" algn="tl">
                      <a:srgbClr val="000000">
                        <a:alpha val="43137"/>
                      </a:srgbClr>
                    </a:outerShdw>
                  </a:effectLst>
                </a:endParaRPr>
              </a:p>
            </p:txBody>
          </p:sp>
        </mc:Choice>
        <mc:Fallback>
          <p:sp>
            <p:nvSpPr>
              <p:cNvPr id="8" name="Объект 7"/>
              <p:cNvSpPr>
                <a:spLocks noGrp="1" noRot="1" noChangeAspect="1" noMove="1" noResize="1" noEditPoints="1" noAdjustHandles="1" noChangeArrowheads="1" noChangeShapeType="1" noTextEdit="1"/>
              </p:cNvSpPr>
              <p:nvPr>
                <p:ph idx="1"/>
              </p:nvPr>
            </p:nvSpPr>
            <p:spPr>
              <a:xfrm>
                <a:off x="441901" y="904702"/>
                <a:ext cx="5880413" cy="4406229"/>
              </a:xfrm>
              <a:blipFill rotWithShape="0">
                <a:blip r:embed="rId2"/>
                <a:stretch>
                  <a:fillRect l="-5389" t="-12725" r="-6218"/>
                </a:stretch>
              </a:blipFill>
            </p:spPr>
            <p:txBody>
              <a:bodyPr/>
              <a:lstStyle/>
              <a:p>
                <a:r>
                  <a:rPr lang="ru-RU">
                    <a:noFill/>
                  </a:rPr>
                  <a:t> </a:t>
                </a:r>
              </a:p>
            </p:txBody>
          </p:sp>
        </mc:Fallback>
      </mc:AlternateContent>
      <p:sp>
        <p:nvSpPr>
          <p:cNvPr id="9" name="Текст 8"/>
          <p:cNvSpPr>
            <a:spLocks noGrp="1"/>
          </p:cNvSpPr>
          <p:nvPr>
            <p:ph type="body" sz="half" idx="2"/>
          </p:nvPr>
        </p:nvSpPr>
        <p:spPr>
          <a:xfrm>
            <a:off x="2575561" y="5262296"/>
            <a:ext cx="9035250" cy="689515"/>
          </a:xfrm>
        </p:spPr>
        <p:txBody>
          <a:bodyPr/>
          <a:lstStyle/>
          <a:p>
            <a:endParaRPr lang="ru-RU" dirty="0"/>
          </a:p>
        </p:txBody>
      </p:sp>
      <p:sp>
        <p:nvSpPr>
          <p:cNvPr id="5" name="Прямоугольник 4"/>
          <p:cNvSpPr/>
          <p:nvPr/>
        </p:nvSpPr>
        <p:spPr>
          <a:xfrm>
            <a:off x="6574972" y="845348"/>
            <a:ext cx="3320434" cy="4524938"/>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07000"/>
              </a:lnSpc>
              <a:spcAft>
                <a:spcPts val="800"/>
              </a:spcAft>
            </a:pPr>
            <a:r>
              <a:rPr lang="ru-RU" sz="1100" dirty="0">
                <a:effectLst/>
                <a:ea typeface="Calibri" panose="020F0502020204030204" pitchFamily="34" charset="0"/>
                <a:cs typeface="Times New Roman" panose="02020603050405020304" pitchFamily="18" charset="0"/>
              </a:rPr>
              <a:t> </a:t>
            </a:r>
          </a:p>
        </p:txBody>
      </p:sp>
      <p:sp>
        <p:nvSpPr>
          <p:cNvPr id="6" name="Прямоугольник 5"/>
          <p:cNvSpPr/>
          <p:nvPr/>
        </p:nvSpPr>
        <p:spPr>
          <a:xfrm rot="2892408">
            <a:off x="7705570" y="1333881"/>
            <a:ext cx="3334948" cy="4524938"/>
          </a:xfrm>
          <a:prstGeom prst="rect">
            <a:avLst/>
          </a:prstGeom>
          <a:noFill/>
          <a:ln w="57150">
            <a:solidFill>
              <a:schemeClr val="tx1"/>
            </a:solidFill>
          </a:ln>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lnSpc>
                <a:spcPct val="107000"/>
              </a:lnSpc>
              <a:spcAft>
                <a:spcPts val="800"/>
              </a:spcAft>
            </a:pPr>
            <a:r>
              <a:rPr lang="ru-RU" sz="1100">
                <a:effectLst/>
                <a:ea typeface="Calibri" panose="020F0502020204030204" pitchFamily="34" charset="0"/>
                <a:cs typeface="Times New Roman" panose="02020603050405020304" pitchFamily="18" charset="0"/>
              </a:rPr>
              <a:t> </a:t>
            </a:r>
          </a:p>
        </p:txBody>
      </p:sp>
      <p:cxnSp>
        <p:nvCxnSpPr>
          <p:cNvPr id="3" name="Прямая соединительная линия 2"/>
          <p:cNvCxnSpPr/>
          <p:nvPr/>
        </p:nvCxnSpPr>
        <p:spPr>
          <a:xfrm>
            <a:off x="6574970" y="3860800"/>
            <a:ext cx="3320436" cy="0"/>
          </a:xfrm>
          <a:prstGeom prst="line">
            <a:avLst/>
          </a:prstGeom>
          <a:ln w="57150"/>
        </p:spPr>
        <p:style>
          <a:lnRef idx="1">
            <a:schemeClr val="accent1"/>
          </a:lnRef>
          <a:fillRef idx="0">
            <a:schemeClr val="accent1"/>
          </a:fillRef>
          <a:effectRef idx="0">
            <a:schemeClr val="accent1"/>
          </a:effectRef>
          <a:fontRef idx="minor">
            <a:schemeClr val="tx1"/>
          </a:fontRef>
        </p:style>
      </p:cxnSp>
      <p:cxnSp>
        <p:nvCxnSpPr>
          <p:cNvPr id="10" name="Прямая соединительная линия 9"/>
          <p:cNvCxnSpPr/>
          <p:nvPr/>
        </p:nvCxnSpPr>
        <p:spPr>
          <a:xfrm flipV="1">
            <a:off x="7939314" y="3883005"/>
            <a:ext cx="0" cy="1487281"/>
          </a:xfrm>
          <a:prstGeom prst="line">
            <a:avLst/>
          </a:prstGeom>
          <a:ln w="57150"/>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7245512" y="1401062"/>
            <a:ext cx="441146" cy="707886"/>
          </a:xfrm>
          <a:prstGeom prst="rect">
            <a:avLst/>
          </a:prstGeom>
          <a:noFill/>
        </p:spPr>
        <p:txBody>
          <a:bodyPr wrap="none" rtlCol="0">
            <a:spAutoFit/>
          </a:bodyPr>
          <a:lstStyle/>
          <a:p>
            <a:r>
              <a:rPr lang="en-US" sz="4000" dirty="0" smtClean="0"/>
              <a:t>1</a:t>
            </a:r>
            <a:endParaRPr lang="ru-RU" sz="4000" dirty="0"/>
          </a:p>
        </p:txBody>
      </p:sp>
      <p:sp>
        <p:nvSpPr>
          <p:cNvPr id="14" name="TextBox 13"/>
          <p:cNvSpPr txBox="1"/>
          <p:nvPr/>
        </p:nvSpPr>
        <p:spPr>
          <a:xfrm>
            <a:off x="8735473" y="2638622"/>
            <a:ext cx="441146" cy="707886"/>
          </a:xfrm>
          <a:prstGeom prst="rect">
            <a:avLst/>
          </a:prstGeom>
          <a:noFill/>
        </p:spPr>
        <p:txBody>
          <a:bodyPr wrap="none" rtlCol="0">
            <a:spAutoFit/>
          </a:bodyPr>
          <a:lstStyle/>
          <a:p>
            <a:r>
              <a:rPr lang="en-US" sz="4000" dirty="0"/>
              <a:t>2</a:t>
            </a:r>
            <a:endParaRPr lang="ru-RU" sz="4000" dirty="0"/>
          </a:p>
        </p:txBody>
      </p:sp>
      <p:sp>
        <p:nvSpPr>
          <p:cNvPr id="15" name="TextBox 14"/>
          <p:cNvSpPr txBox="1"/>
          <p:nvPr/>
        </p:nvSpPr>
        <p:spPr>
          <a:xfrm>
            <a:off x="6744785" y="4506228"/>
            <a:ext cx="441146" cy="707886"/>
          </a:xfrm>
          <a:prstGeom prst="rect">
            <a:avLst/>
          </a:prstGeom>
          <a:noFill/>
        </p:spPr>
        <p:txBody>
          <a:bodyPr wrap="none" rtlCol="0">
            <a:spAutoFit/>
          </a:bodyPr>
          <a:lstStyle/>
          <a:p>
            <a:r>
              <a:rPr lang="en-US" sz="4000" dirty="0"/>
              <a:t>3</a:t>
            </a:r>
            <a:endParaRPr lang="ru-RU" sz="4000" dirty="0"/>
          </a:p>
        </p:txBody>
      </p:sp>
      <p:sp>
        <p:nvSpPr>
          <p:cNvPr id="16" name="TextBox 15"/>
          <p:cNvSpPr txBox="1"/>
          <p:nvPr/>
        </p:nvSpPr>
        <p:spPr>
          <a:xfrm>
            <a:off x="7245512" y="3918759"/>
            <a:ext cx="441146" cy="707886"/>
          </a:xfrm>
          <a:prstGeom prst="rect">
            <a:avLst/>
          </a:prstGeom>
          <a:noFill/>
        </p:spPr>
        <p:txBody>
          <a:bodyPr wrap="none" rtlCol="0">
            <a:spAutoFit/>
          </a:bodyPr>
          <a:lstStyle/>
          <a:p>
            <a:r>
              <a:rPr lang="en-US" sz="4000" dirty="0"/>
              <a:t>4</a:t>
            </a:r>
            <a:endParaRPr lang="ru-RU" sz="4000" dirty="0"/>
          </a:p>
        </p:txBody>
      </p:sp>
      <p:sp>
        <p:nvSpPr>
          <p:cNvPr id="17" name="Управляющая кнопка: домой 16">
            <a:hlinkClick r:id="rId3" action="ppaction://hlinksldjump" highlightClick="1"/>
          </p:cNvPr>
          <p:cNvSpPr/>
          <p:nvPr/>
        </p:nvSpPr>
        <p:spPr>
          <a:xfrm>
            <a:off x="10664327" y="5386326"/>
            <a:ext cx="1251284" cy="1130968"/>
          </a:xfrm>
          <a:prstGeom prst="actionButtonHome">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179815141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a:xfrm>
            <a:off x="581193" y="5262296"/>
            <a:ext cx="1689568" cy="689514"/>
          </a:xfrm>
        </p:spPr>
        <p:txBody>
          <a:bodyPr/>
          <a:lstStyle/>
          <a:p>
            <a:endParaRPr lang="ru-RU" dirty="0"/>
          </a:p>
        </p:txBody>
      </p:sp>
      <p:sp>
        <p:nvSpPr>
          <p:cNvPr id="8" name="Объект 7"/>
          <p:cNvSpPr>
            <a:spLocks noGrp="1"/>
          </p:cNvSpPr>
          <p:nvPr>
            <p:ph idx="1"/>
          </p:nvPr>
        </p:nvSpPr>
        <p:spPr/>
        <p:txBody>
          <a:bodyPr/>
          <a:lstStyle/>
          <a:p>
            <a:pPr marL="0" lvl="0" indent="0" algn="ctr">
              <a:buNone/>
            </a:pPr>
            <a:r>
              <a:rPr lang="ru-RU" sz="5400" b="1" dirty="0" smtClean="0">
                <a:effectLst>
                  <a:outerShdw blurRad="38100" dist="38100" dir="2700000" algn="tl">
                    <a:srgbClr val="000000">
                      <a:alpha val="43137"/>
                    </a:srgbClr>
                  </a:outerShdw>
                </a:effectLst>
              </a:rPr>
              <a:t>Вопрос </a:t>
            </a:r>
            <a:r>
              <a:rPr lang="ru-RU" sz="5400" b="1" dirty="0" smtClean="0">
                <a:effectLst>
                  <a:outerShdw blurRad="38100" dist="38100" dir="2700000" algn="tl">
                    <a:srgbClr val="000000">
                      <a:alpha val="43137"/>
                    </a:srgbClr>
                  </a:outerShdw>
                </a:effectLst>
              </a:rPr>
              <a:t>9.</a:t>
            </a:r>
            <a:endParaRPr lang="ru-RU" sz="5400" b="1" dirty="0" smtClean="0">
              <a:effectLst>
                <a:outerShdw blurRad="38100" dist="38100" dir="2700000" algn="tl">
                  <a:srgbClr val="000000">
                    <a:alpha val="43137"/>
                  </a:srgbClr>
                </a:outerShdw>
              </a:effectLst>
            </a:endParaRPr>
          </a:p>
          <a:p>
            <a:pPr marL="0" lvl="0" indent="0" algn="ctr">
              <a:buNone/>
            </a:pPr>
            <a:r>
              <a:rPr lang="ru-RU" sz="3600" dirty="0"/>
              <a:t>Нарисуйте на плоскости три одинаковых квадрата таким образом, чтобы получилось 7 </a:t>
            </a:r>
            <a:r>
              <a:rPr lang="ru-RU" sz="3600" dirty="0" smtClean="0"/>
              <a:t>квадратов.</a:t>
            </a:r>
            <a:endParaRPr lang="ru-RU" sz="3600" dirty="0"/>
          </a:p>
        </p:txBody>
      </p:sp>
      <p:sp>
        <p:nvSpPr>
          <p:cNvPr id="9" name="Текст 8"/>
          <p:cNvSpPr>
            <a:spLocks noGrp="1"/>
          </p:cNvSpPr>
          <p:nvPr>
            <p:ph type="body" sz="half" idx="2"/>
          </p:nvPr>
        </p:nvSpPr>
        <p:spPr>
          <a:xfrm>
            <a:off x="2575561" y="5262296"/>
            <a:ext cx="9035250" cy="689515"/>
          </a:xfrm>
        </p:spPr>
        <p:txBody>
          <a:bodyPr/>
          <a:lstStyle/>
          <a:p>
            <a:endParaRPr lang="ru-RU" dirty="0"/>
          </a:p>
        </p:txBody>
      </p:sp>
    </p:spTree>
    <p:extLst>
      <p:ext uri="{BB962C8B-B14F-4D97-AF65-F5344CB8AC3E}">
        <p14:creationId xmlns:p14="http://schemas.microsoft.com/office/powerpoint/2010/main" val="112923780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ctrTitle"/>
          </p:nvPr>
        </p:nvSpPr>
        <p:spPr>
          <a:xfrm>
            <a:off x="581194" y="1949346"/>
            <a:ext cx="10993546" cy="3696712"/>
          </a:xfrm>
        </p:spPr>
        <p:txBody>
          <a:bodyPr>
            <a:noAutofit/>
          </a:bodyPr>
          <a:lstStyle/>
          <a:p>
            <a:pPr algn="ctr"/>
            <a:r>
              <a:rPr lang="ru-RU" sz="8000" dirty="0" smtClean="0">
                <a:solidFill>
                  <a:schemeClr val="bg1"/>
                </a:solidFill>
                <a:hlinkClick r:id="rId2" action="ppaction://hlinksldjump"/>
              </a:rPr>
              <a:t>1</a:t>
            </a:r>
            <a:r>
              <a:rPr lang="ru-RU" sz="8000" dirty="0" smtClean="0">
                <a:solidFill>
                  <a:schemeClr val="bg1"/>
                </a:solidFill>
              </a:rPr>
              <a:t>       </a:t>
            </a:r>
            <a:r>
              <a:rPr lang="ru-RU" sz="8000" dirty="0" smtClean="0">
                <a:solidFill>
                  <a:schemeClr val="bg1"/>
                </a:solidFill>
                <a:hlinkClick r:id="rId3" action="ppaction://hlinksldjump"/>
              </a:rPr>
              <a:t>2</a:t>
            </a:r>
            <a:r>
              <a:rPr lang="ru-RU" sz="8000" dirty="0" smtClean="0">
                <a:solidFill>
                  <a:schemeClr val="bg1"/>
                </a:solidFill>
              </a:rPr>
              <a:t>      </a:t>
            </a:r>
            <a:r>
              <a:rPr lang="ru-RU" sz="8000" dirty="0" smtClean="0">
                <a:solidFill>
                  <a:schemeClr val="bg1"/>
                </a:solidFill>
                <a:hlinkClick r:id="rId4" action="ppaction://hlinksldjump"/>
              </a:rPr>
              <a:t>3</a:t>
            </a:r>
            <a:r>
              <a:rPr lang="ru-RU" sz="8000" dirty="0" smtClean="0">
                <a:solidFill>
                  <a:schemeClr val="bg1"/>
                </a:solidFill>
              </a:rPr>
              <a:t>      </a:t>
            </a:r>
            <a:r>
              <a:rPr lang="ru-RU" sz="8000" dirty="0" smtClean="0">
                <a:solidFill>
                  <a:schemeClr val="bg1"/>
                </a:solidFill>
                <a:hlinkClick r:id="rId5" action="ppaction://hlinksldjump"/>
              </a:rPr>
              <a:t>4 </a:t>
            </a:r>
            <a:r>
              <a:rPr lang="ru-RU" sz="8000" dirty="0" smtClean="0">
                <a:solidFill>
                  <a:schemeClr val="bg1"/>
                </a:solidFill>
              </a:rPr>
              <a:t>     </a:t>
            </a:r>
            <a:r>
              <a:rPr lang="ru-RU" sz="8000" dirty="0" smtClean="0">
                <a:solidFill>
                  <a:schemeClr val="bg1"/>
                </a:solidFill>
                <a:hlinkClick r:id="rId6" action="ppaction://hlinksldjump"/>
              </a:rPr>
              <a:t>5</a:t>
            </a:r>
            <a:r>
              <a:rPr lang="ru-RU" sz="8000" dirty="0" smtClean="0">
                <a:solidFill>
                  <a:schemeClr val="bg1"/>
                </a:solidFill>
              </a:rPr>
              <a:t>      </a:t>
            </a:r>
            <a:r>
              <a:rPr lang="ru-RU" sz="8000" dirty="0" smtClean="0">
                <a:solidFill>
                  <a:schemeClr val="bg1"/>
                </a:solidFill>
                <a:hlinkClick r:id="rId7" action="ppaction://hlinksldjump"/>
              </a:rPr>
              <a:t>6</a:t>
            </a:r>
            <a:r>
              <a:rPr lang="ru-RU" sz="8000" dirty="0" smtClean="0">
                <a:solidFill>
                  <a:schemeClr val="bg1"/>
                </a:solidFill>
              </a:rPr>
              <a:t>      </a:t>
            </a:r>
            <a:r>
              <a:rPr lang="ru-RU" sz="8000" dirty="0" smtClean="0">
                <a:solidFill>
                  <a:schemeClr val="bg1"/>
                </a:solidFill>
                <a:hlinkClick r:id="rId8" action="ppaction://hlinksldjump"/>
              </a:rPr>
              <a:t>7 </a:t>
            </a:r>
            <a:r>
              <a:rPr lang="ru-RU" sz="8000" dirty="0" smtClean="0">
                <a:solidFill>
                  <a:schemeClr val="bg1"/>
                </a:solidFill>
              </a:rPr>
              <a:t>      </a:t>
            </a:r>
            <a:r>
              <a:rPr lang="ru-RU" sz="8000" dirty="0" smtClean="0">
                <a:solidFill>
                  <a:schemeClr val="bg1"/>
                </a:solidFill>
                <a:hlinkClick r:id="rId9" action="ppaction://hlinksldjump"/>
              </a:rPr>
              <a:t>8</a:t>
            </a:r>
            <a:r>
              <a:rPr lang="ru-RU" sz="8000" dirty="0" smtClean="0">
                <a:solidFill>
                  <a:schemeClr val="bg1"/>
                </a:solidFill>
              </a:rPr>
              <a:t>      </a:t>
            </a:r>
            <a:r>
              <a:rPr lang="ru-RU" sz="8000" dirty="0" smtClean="0">
                <a:solidFill>
                  <a:schemeClr val="bg1"/>
                </a:solidFill>
                <a:hlinkClick r:id="rId10" action="ppaction://hlinksldjump"/>
              </a:rPr>
              <a:t>9</a:t>
            </a:r>
            <a:r>
              <a:rPr lang="ru-RU" sz="8000" dirty="0" smtClean="0">
                <a:solidFill>
                  <a:schemeClr val="bg1"/>
                </a:solidFill>
              </a:rPr>
              <a:t>     </a:t>
            </a:r>
            <a:r>
              <a:rPr lang="ru-RU" sz="8000" dirty="0" smtClean="0">
                <a:solidFill>
                  <a:schemeClr val="bg1"/>
                </a:solidFill>
                <a:hlinkClick r:id="rId11" action="ppaction://hlinksldjump"/>
              </a:rPr>
              <a:t>10</a:t>
            </a:r>
            <a:r>
              <a:rPr lang="ru-RU" sz="8000" dirty="0" smtClean="0">
                <a:solidFill>
                  <a:schemeClr val="bg1"/>
                </a:solidFill>
              </a:rPr>
              <a:t>    </a:t>
            </a:r>
            <a:r>
              <a:rPr lang="ru-RU" sz="8000" dirty="0" smtClean="0">
                <a:solidFill>
                  <a:schemeClr val="bg1"/>
                </a:solidFill>
                <a:hlinkClick r:id="rId12" action="ppaction://hlinksldjump"/>
              </a:rPr>
              <a:t>11</a:t>
            </a:r>
            <a:r>
              <a:rPr lang="ru-RU" sz="8000" dirty="0" smtClean="0">
                <a:solidFill>
                  <a:schemeClr val="bg1"/>
                </a:solidFill>
              </a:rPr>
              <a:t>    </a:t>
            </a:r>
            <a:r>
              <a:rPr lang="ru-RU" sz="8000" dirty="0" smtClean="0">
                <a:solidFill>
                  <a:schemeClr val="bg1"/>
                </a:solidFill>
                <a:hlinkClick r:id="rId13" action="ppaction://hlinksldjump"/>
              </a:rPr>
              <a:t>12</a:t>
            </a:r>
            <a:r>
              <a:rPr lang="ru-RU" sz="8000" dirty="0" smtClean="0">
                <a:solidFill>
                  <a:schemeClr val="bg1"/>
                </a:solidFill>
              </a:rPr>
              <a:t> </a:t>
            </a:r>
            <a:endParaRPr lang="ru-RU" sz="8000" dirty="0">
              <a:solidFill>
                <a:schemeClr val="bg1"/>
              </a:solidFill>
            </a:endParaRPr>
          </a:p>
        </p:txBody>
      </p:sp>
      <p:sp>
        <p:nvSpPr>
          <p:cNvPr id="6" name="Управляющая кнопка: в конец 5">
            <a:hlinkClick r:id="" action="ppaction://hlinkshowjump?jump=lastslide" highlightClick="1"/>
          </p:cNvPr>
          <p:cNvSpPr/>
          <p:nvPr/>
        </p:nvSpPr>
        <p:spPr>
          <a:xfrm>
            <a:off x="10587790" y="553683"/>
            <a:ext cx="1138989" cy="777812"/>
          </a:xfrm>
          <a:prstGeom prst="actionButtonEn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3108062791"/>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a:xfrm>
            <a:off x="581193" y="5262296"/>
            <a:ext cx="1689568" cy="689514"/>
          </a:xfrm>
        </p:spPr>
        <p:txBody>
          <a:bodyPr/>
          <a:lstStyle/>
          <a:p>
            <a:endParaRPr lang="ru-RU" dirty="0"/>
          </a:p>
        </p:txBody>
      </p:sp>
      <p:sp>
        <p:nvSpPr>
          <p:cNvPr id="8" name="Объект 7"/>
          <p:cNvSpPr>
            <a:spLocks noGrp="1"/>
          </p:cNvSpPr>
          <p:nvPr>
            <p:ph idx="1"/>
          </p:nvPr>
        </p:nvSpPr>
        <p:spPr>
          <a:xfrm>
            <a:off x="447816" y="601200"/>
            <a:ext cx="11292840" cy="1169544"/>
          </a:xfrm>
        </p:spPr>
        <p:txBody>
          <a:bodyPr>
            <a:normAutofit/>
          </a:bodyPr>
          <a:lstStyle/>
          <a:p>
            <a:pPr marL="0" lvl="0" indent="0" algn="ctr">
              <a:buNone/>
            </a:pPr>
            <a:r>
              <a:rPr lang="ru-RU" sz="5400" b="1" dirty="0" smtClean="0">
                <a:effectLst>
                  <a:outerShdw blurRad="38100" dist="38100" dir="2700000" algn="tl">
                    <a:srgbClr val="000000">
                      <a:alpha val="43137"/>
                    </a:srgbClr>
                  </a:outerShdw>
                </a:effectLst>
              </a:rPr>
              <a:t>Ответ на в</a:t>
            </a:r>
            <a:r>
              <a:rPr lang="ru-RU" sz="5400" b="1" dirty="0" smtClean="0">
                <a:effectLst>
                  <a:outerShdw blurRad="38100" dist="38100" dir="2700000" algn="tl">
                    <a:srgbClr val="000000">
                      <a:alpha val="43137"/>
                    </a:srgbClr>
                  </a:outerShdw>
                </a:effectLst>
              </a:rPr>
              <a:t>опрос </a:t>
            </a:r>
            <a:r>
              <a:rPr lang="en-US" sz="5400" b="1" dirty="0">
                <a:effectLst>
                  <a:outerShdw blurRad="38100" dist="38100" dir="2700000" algn="tl">
                    <a:srgbClr val="000000">
                      <a:alpha val="43137"/>
                    </a:srgbClr>
                  </a:outerShdw>
                </a:effectLst>
              </a:rPr>
              <a:t>9</a:t>
            </a:r>
            <a:r>
              <a:rPr lang="ru-RU" sz="5400" b="1" dirty="0" smtClean="0">
                <a:effectLst>
                  <a:outerShdw blurRad="38100" dist="38100" dir="2700000" algn="tl">
                    <a:srgbClr val="000000">
                      <a:alpha val="43137"/>
                    </a:srgbClr>
                  </a:outerShdw>
                </a:effectLst>
              </a:rPr>
              <a:t>.</a:t>
            </a:r>
          </a:p>
        </p:txBody>
      </p:sp>
      <p:sp>
        <p:nvSpPr>
          <p:cNvPr id="9" name="Текст 8"/>
          <p:cNvSpPr>
            <a:spLocks noGrp="1"/>
          </p:cNvSpPr>
          <p:nvPr>
            <p:ph type="body" sz="half" idx="2"/>
          </p:nvPr>
        </p:nvSpPr>
        <p:spPr>
          <a:xfrm>
            <a:off x="2575561" y="5262296"/>
            <a:ext cx="9035250" cy="689515"/>
          </a:xfrm>
        </p:spPr>
        <p:txBody>
          <a:bodyPr/>
          <a:lstStyle/>
          <a:p>
            <a:endParaRPr lang="ru-RU" dirty="0"/>
          </a:p>
        </p:txBody>
      </p:sp>
      <p:sp>
        <p:nvSpPr>
          <p:cNvPr id="2" name="Прямоугольник 1"/>
          <p:cNvSpPr/>
          <p:nvPr/>
        </p:nvSpPr>
        <p:spPr>
          <a:xfrm>
            <a:off x="8536528" y="1768511"/>
            <a:ext cx="1225732" cy="1225732"/>
          </a:xfrm>
          <a:prstGeom prst="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Прямоугольник 5"/>
          <p:cNvSpPr/>
          <p:nvPr/>
        </p:nvSpPr>
        <p:spPr>
          <a:xfrm>
            <a:off x="1642242" y="2383610"/>
            <a:ext cx="1225732" cy="1225732"/>
          </a:xfrm>
          <a:prstGeom prst="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Прямоугольник 9"/>
          <p:cNvSpPr/>
          <p:nvPr/>
        </p:nvSpPr>
        <p:spPr>
          <a:xfrm>
            <a:off x="2270761" y="2994243"/>
            <a:ext cx="1225732" cy="1225732"/>
          </a:xfrm>
          <a:prstGeom prst="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Прямоугольник 10"/>
          <p:cNvSpPr/>
          <p:nvPr/>
        </p:nvSpPr>
        <p:spPr>
          <a:xfrm>
            <a:off x="4492172" y="1768511"/>
            <a:ext cx="1225732" cy="1225732"/>
          </a:xfrm>
          <a:prstGeom prst="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Прямоугольник 11"/>
          <p:cNvSpPr/>
          <p:nvPr/>
        </p:nvSpPr>
        <p:spPr>
          <a:xfrm>
            <a:off x="5089385" y="2381377"/>
            <a:ext cx="1225732" cy="1225732"/>
          </a:xfrm>
          <a:prstGeom prst="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3" name="Прямоугольник 12"/>
          <p:cNvSpPr/>
          <p:nvPr/>
        </p:nvSpPr>
        <p:spPr>
          <a:xfrm>
            <a:off x="5089385" y="1768511"/>
            <a:ext cx="1225732" cy="1225732"/>
          </a:xfrm>
          <a:prstGeom prst="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4" name="Прямоугольник 13"/>
          <p:cNvSpPr/>
          <p:nvPr/>
        </p:nvSpPr>
        <p:spPr>
          <a:xfrm>
            <a:off x="8244115" y="2087825"/>
            <a:ext cx="1225732" cy="1225732"/>
          </a:xfrm>
          <a:prstGeom prst="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5" name="Прямоугольник 14"/>
          <p:cNvSpPr/>
          <p:nvPr/>
        </p:nvSpPr>
        <p:spPr>
          <a:xfrm>
            <a:off x="1197429" y="1923144"/>
            <a:ext cx="1225732" cy="1225732"/>
          </a:xfrm>
          <a:prstGeom prst="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6" name="Прямоугольник 15"/>
          <p:cNvSpPr/>
          <p:nvPr/>
        </p:nvSpPr>
        <p:spPr>
          <a:xfrm>
            <a:off x="9149394" y="2698458"/>
            <a:ext cx="1225732" cy="1225732"/>
          </a:xfrm>
          <a:prstGeom prst="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7" name="Управляющая кнопка: домой 16">
            <a:hlinkClick r:id="rId2" action="ppaction://hlinksldjump" highlightClick="1"/>
          </p:cNvPr>
          <p:cNvSpPr/>
          <p:nvPr/>
        </p:nvSpPr>
        <p:spPr>
          <a:xfrm>
            <a:off x="10664327" y="5402368"/>
            <a:ext cx="1251284" cy="1130968"/>
          </a:xfrm>
          <a:prstGeom prst="actionButtonHome">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246744325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a:xfrm>
            <a:off x="581193" y="5262296"/>
            <a:ext cx="1689568" cy="689514"/>
          </a:xfrm>
        </p:spPr>
        <p:txBody>
          <a:bodyPr/>
          <a:lstStyle/>
          <a:p>
            <a:endParaRPr lang="ru-RU" dirty="0"/>
          </a:p>
        </p:txBody>
      </p:sp>
      <p:sp>
        <p:nvSpPr>
          <p:cNvPr id="8" name="Объект 7"/>
          <p:cNvSpPr>
            <a:spLocks noGrp="1"/>
          </p:cNvSpPr>
          <p:nvPr>
            <p:ph idx="1"/>
          </p:nvPr>
        </p:nvSpPr>
        <p:spPr/>
        <p:txBody>
          <a:bodyPr/>
          <a:lstStyle/>
          <a:p>
            <a:pPr marL="0" lvl="0" indent="0" algn="ctr">
              <a:buNone/>
            </a:pPr>
            <a:r>
              <a:rPr lang="ru-RU" sz="5400" b="1" dirty="0" smtClean="0">
                <a:effectLst>
                  <a:outerShdw blurRad="38100" dist="38100" dir="2700000" algn="tl">
                    <a:srgbClr val="000000">
                      <a:alpha val="43137"/>
                    </a:srgbClr>
                  </a:outerShdw>
                </a:effectLst>
              </a:rPr>
              <a:t>Вопрос </a:t>
            </a:r>
            <a:r>
              <a:rPr lang="ru-RU" sz="5400" b="1" dirty="0" smtClean="0">
                <a:effectLst>
                  <a:outerShdw blurRad="38100" dist="38100" dir="2700000" algn="tl">
                    <a:srgbClr val="000000">
                      <a:alpha val="43137"/>
                    </a:srgbClr>
                  </a:outerShdw>
                </a:effectLst>
              </a:rPr>
              <a:t>10.</a:t>
            </a:r>
            <a:endParaRPr lang="ru-RU" sz="5400" b="1" dirty="0" smtClean="0">
              <a:effectLst>
                <a:outerShdw blurRad="38100" dist="38100" dir="2700000" algn="tl">
                  <a:srgbClr val="000000">
                    <a:alpha val="43137"/>
                  </a:srgbClr>
                </a:outerShdw>
              </a:effectLst>
            </a:endParaRPr>
          </a:p>
          <a:p>
            <a:pPr marL="0" indent="0" algn="ctr">
              <a:buNone/>
            </a:pPr>
            <a:r>
              <a:rPr lang="ru-RU" sz="3600" dirty="0"/>
              <a:t>Могут ли все три стороны прямоугольного треугольника выражаться нечетными числами?</a:t>
            </a:r>
          </a:p>
        </p:txBody>
      </p:sp>
      <p:sp>
        <p:nvSpPr>
          <p:cNvPr id="9" name="Текст 8"/>
          <p:cNvSpPr>
            <a:spLocks noGrp="1"/>
          </p:cNvSpPr>
          <p:nvPr>
            <p:ph type="body" sz="half" idx="2"/>
          </p:nvPr>
        </p:nvSpPr>
        <p:spPr>
          <a:xfrm>
            <a:off x="2575561" y="5262296"/>
            <a:ext cx="9035250" cy="689515"/>
          </a:xfrm>
        </p:spPr>
        <p:txBody>
          <a:bodyPr/>
          <a:lstStyle/>
          <a:p>
            <a:endParaRPr lang="ru-RU" dirty="0"/>
          </a:p>
        </p:txBody>
      </p:sp>
    </p:spTree>
    <p:extLst>
      <p:ext uri="{BB962C8B-B14F-4D97-AF65-F5344CB8AC3E}">
        <p14:creationId xmlns:p14="http://schemas.microsoft.com/office/powerpoint/2010/main" val="62740594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a:xfrm>
            <a:off x="581193" y="5262296"/>
            <a:ext cx="1689568" cy="689514"/>
          </a:xfrm>
        </p:spPr>
        <p:txBody>
          <a:bodyPr/>
          <a:lstStyle/>
          <a:p>
            <a:endParaRPr lang="ru-RU" dirty="0"/>
          </a:p>
        </p:txBody>
      </p:sp>
      <p:sp>
        <p:nvSpPr>
          <p:cNvPr id="8" name="Объект 7"/>
          <p:cNvSpPr>
            <a:spLocks noGrp="1"/>
          </p:cNvSpPr>
          <p:nvPr>
            <p:ph idx="1"/>
          </p:nvPr>
        </p:nvSpPr>
        <p:spPr>
          <a:xfrm>
            <a:off x="447816" y="601199"/>
            <a:ext cx="11292840" cy="5109790"/>
          </a:xfrm>
        </p:spPr>
        <p:txBody>
          <a:bodyPr>
            <a:normAutofit fontScale="47500" lnSpcReduction="20000"/>
          </a:bodyPr>
          <a:lstStyle/>
          <a:p>
            <a:pPr marL="0" lvl="0" indent="0" algn="ctr">
              <a:buNone/>
            </a:pPr>
            <a:r>
              <a:rPr lang="ru-RU" sz="5400" b="1" dirty="0" smtClean="0">
                <a:effectLst>
                  <a:outerShdw blurRad="38100" dist="38100" dir="2700000" algn="tl">
                    <a:srgbClr val="000000">
                      <a:alpha val="43137"/>
                    </a:srgbClr>
                  </a:outerShdw>
                </a:effectLst>
              </a:rPr>
              <a:t>Ответ на в</a:t>
            </a:r>
            <a:r>
              <a:rPr lang="ru-RU" sz="5400" b="1" dirty="0" smtClean="0">
                <a:effectLst>
                  <a:outerShdw blurRad="38100" dist="38100" dir="2700000" algn="tl">
                    <a:srgbClr val="000000">
                      <a:alpha val="43137"/>
                    </a:srgbClr>
                  </a:outerShdw>
                </a:effectLst>
              </a:rPr>
              <a:t>опрос 10.</a:t>
            </a:r>
          </a:p>
          <a:p>
            <a:pPr marL="0" lvl="0" indent="0" algn="ctr">
              <a:buNone/>
            </a:pPr>
            <a:r>
              <a:rPr lang="ru-RU" sz="5400" dirty="0" smtClean="0">
                <a:effectLst>
                  <a:outerShdw blurRad="38100" dist="38100" dir="2700000" algn="tl">
                    <a:srgbClr val="000000">
                      <a:alpha val="43137"/>
                    </a:srgbClr>
                  </a:outerShdw>
                </a:effectLst>
              </a:rPr>
              <a:t>Не могут</a:t>
            </a:r>
            <a:endParaRPr lang="ru-RU" sz="5400" dirty="0">
              <a:effectLst>
                <a:outerShdw blurRad="38100" dist="38100" dir="2700000" algn="tl">
                  <a:srgbClr val="000000">
                    <a:alpha val="43137"/>
                  </a:srgbClr>
                </a:outerShdw>
              </a:effectLst>
            </a:endParaRPr>
          </a:p>
          <a:p>
            <a:pPr marL="0" indent="0" fontAlgn="base">
              <a:buNone/>
            </a:pPr>
            <a:r>
              <a:rPr lang="ru-RU" sz="5400" dirty="0"/>
              <a:t>Стороны прямоугольного треугольника связаны соотношением:</a:t>
            </a:r>
          </a:p>
          <a:p>
            <a:pPr marL="0" indent="0" fontAlgn="base">
              <a:buNone/>
            </a:pPr>
            <a:r>
              <a:rPr lang="ru-RU" sz="5400" dirty="0"/>
              <a:t>a</a:t>
            </a:r>
            <a:r>
              <a:rPr lang="ru-RU" sz="5400" baseline="30000" dirty="0"/>
              <a:t>2</a:t>
            </a:r>
            <a:r>
              <a:rPr lang="ru-RU" sz="5400" dirty="0"/>
              <a:t> + b</a:t>
            </a:r>
            <a:r>
              <a:rPr lang="ru-RU" sz="5400" baseline="30000" dirty="0"/>
              <a:t>2</a:t>
            </a:r>
            <a:r>
              <a:rPr lang="ru-RU" sz="5400" dirty="0"/>
              <a:t> = c</a:t>
            </a:r>
            <a:r>
              <a:rPr lang="ru-RU" sz="5400" baseline="30000" dirty="0"/>
              <a:t>2</a:t>
            </a:r>
            <a:r>
              <a:rPr lang="ru-RU" sz="5400" dirty="0"/>
              <a:t>.</a:t>
            </a:r>
          </a:p>
          <a:p>
            <a:pPr marL="0" indent="0" fontAlgn="base">
              <a:buNone/>
            </a:pPr>
            <a:r>
              <a:rPr lang="ru-RU" sz="5400" dirty="0"/>
              <a:t>Или, a</a:t>
            </a:r>
            <a:r>
              <a:rPr lang="ru-RU" sz="5400" baseline="30000" dirty="0"/>
              <a:t>2</a:t>
            </a:r>
            <a:r>
              <a:rPr lang="ru-RU" sz="5400" dirty="0"/>
              <a:t> + b</a:t>
            </a:r>
            <a:r>
              <a:rPr lang="ru-RU" sz="5400" baseline="30000" dirty="0"/>
              <a:t>2</a:t>
            </a:r>
            <a:r>
              <a:rPr lang="ru-RU" sz="5400" dirty="0"/>
              <a:t> - c</a:t>
            </a:r>
            <a:r>
              <a:rPr lang="ru-RU" sz="5400" baseline="30000" dirty="0"/>
              <a:t>2</a:t>
            </a:r>
            <a:r>
              <a:rPr lang="ru-RU" sz="5400" dirty="0"/>
              <a:t> = 0.</a:t>
            </a:r>
          </a:p>
          <a:p>
            <a:pPr marL="0" indent="0" fontAlgn="base">
              <a:buNone/>
            </a:pPr>
            <a:r>
              <a:rPr lang="ru-RU" sz="5400" dirty="0"/>
              <a:t>Все три стороны не могут выражаться нечётными числами.  Сумма/разность двух нечётных чисел есть чётное число. А сумма чётного числа и третьего нечётного числа не может равняться нулю.</a:t>
            </a:r>
          </a:p>
          <a:p>
            <a:pPr marL="0" indent="0" fontAlgn="base">
              <a:buNone/>
            </a:pPr>
            <a:r>
              <a:rPr lang="ru-RU" sz="5400" dirty="0"/>
              <a:t>Но все стороны могут выражаться чётными числами.</a:t>
            </a:r>
          </a:p>
          <a:p>
            <a:pPr marL="0" indent="0" fontAlgn="base">
              <a:buNone/>
            </a:pPr>
            <a:r>
              <a:rPr lang="ru-RU" sz="5400" dirty="0"/>
              <a:t>Пример: 6</a:t>
            </a:r>
            <a:r>
              <a:rPr lang="ru-RU" sz="5400" baseline="30000" dirty="0"/>
              <a:t>2</a:t>
            </a:r>
            <a:r>
              <a:rPr lang="ru-RU" sz="5400" dirty="0"/>
              <a:t> + 8</a:t>
            </a:r>
            <a:r>
              <a:rPr lang="ru-RU" sz="5400" baseline="30000" dirty="0"/>
              <a:t>2</a:t>
            </a:r>
            <a:r>
              <a:rPr lang="ru-RU" sz="5400" dirty="0"/>
              <a:t> - 10</a:t>
            </a:r>
            <a:r>
              <a:rPr lang="ru-RU" sz="5400" baseline="30000" dirty="0"/>
              <a:t>2 </a:t>
            </a:r>
            <a:r>
              <a:rPr lang="ru-RU" sz="5400" dirty="0"/>
              <a:t>= 0.</a:t>
            </a:r>
          </a:p>
          <a:p>
            <a:pPr marL="0" lvl="0" indent="0" algn="ctr">
              <a:buNone/>
            </a:pPr>
            <a:endParaRPr lang="ru-RU" sz="5400" dirty="0" smtClean="0"/>
          </a:p>
        </p:txBody>
      </p:sp>
      <p:sp>
        <p:nvSpPr>
          <p:cNvPr id="9" name="Текст 8"/>
          <p:cNvSpPr>
            <a:spLocks noGrp="1"/>
          </p:cNvSpPr>
          <p:nvPr>
            <p:ph type="body" sz="half" idx="2"/>
          </p:nvPr>
        </p:nvSpPr>
        <p:spPr>
          <a:xfrm>
            <a:off x="2575561" y="5262296"/>
            <a:ext cx="9035250" cy="689515"/>
          </a:xfrm>
        </p:spPr>
        <p:txBody>
          <a:bodyPr/>
          <a:lstStyle/>
          <a:p>
            <a:endParaRPr lang="ru-RU" dirty="0"/>
          </a:p>
        </p:txBody>
      </p:sp>
      <p:sp>
        <p:nvSpPr>
          <p:cNvPr id="5" name="Управляющая кнопка: домой 4">
            <a:hlinkClick r:id="rId2" action="ppaction://hlinksldjump" highlightClick="1"/>
          </p:cNvPr>
          <p:cNvSpPr/>
          <p:nvPr/>
        </p:nvSpPr>
        <p:spPr>
          <a:xfrm>
            <a:off x="10664327" y="5386326"/>
            <a:ext cx="1251284" cy="1130968"/>
          </a:xfrm>
          <a:prstGeom prst="actionButtonHome">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162636165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a:xfrm>
            <a:off x="581193" y="5262296"/>
            <a:ext cx="1689568" cy="689514"/>
          </a:xfrm>
        </p:spPr>
        <p:txBody>
          <a:bodyPr/>
          <a:lstStyle/>
          <a:p>
            <a:endParaRPr lang="ru-RU" dirty="0"/>
          </a:p>
        </p:txBody>
      </p:sp>
      <p:sp>
        <p:nvSpPr>
          <p:cNvPr id="8" name="Объект 7"/>
          <p:cNvSpPr>
            <a:spLocks noGrp="1"/>
          </p:cNvSpPr>
          <p:nvPr>
            <p:ph idx="1"/>
          </p:nvPr>
        </p:nvSpPr>
        <p:spPr/>
        <p:txBody>
          <a:bodyPr/>
          <a:lstStyle/>
          <a:p>
            <a:pPr marL="0" lvl="0" indent="0" algn="ctr">
              <a:buNone/>
            </a:pPr>
            <a:r>
              <a:rPr lang="ru-RU" sz="5400" b="1" dirty="0" smtClean="0">
                <a:effectLst>
                  <a:outerShdw blurRad="38100" dist="38100" dir="2700000" algn="tl">
                    <a:srgbClr val="000000">
                      <a:alpha val="43137"/>
                    </a:srgbClr>
                  </a:outerShdw>
                </a:effectLst>
              </a:rPr>
              <a:t>Вопрос </a:t>
            </a:r>
            <a:r>
              <a:rPr lang="ru-RU" sz="5400" b="1" dirty="0" smtClean="0">
                <a:effectLst>
                  <a:outerShdw blurRad="38100" dist="38100" dir="2700000" algn="tl">
                    <a:srgbClr val="000000">
                      <a:alpha val="43137"/>
                    </a:srgbClr>
                  </a:outerShdw>
                </a:effectLst>
              </a:rPr>
              <a:t>11.</a:t>
            </a:r>
            <a:endParaRPr lang="ru-RU" sz="5400" b="1" dirty="0" smtClean="0">
              <a:effectLst>
                <a:outerShdw blurRad="38100" dist="38100" dir="2700000" algn="tl">
                  <a:srgbClr val="000000">
                    <a:alpha val="43137"/>
                  </a:srgbClr>
                </a:outerShdw>
              </a:effectLst>
            </a:endParaRPr>
          </a:p>
          <a:p>
            <a:pPr marL="0" lvl="0" indent="0" algn="ctr">
              <a:buNone/>
            </a:pPr>
            <a:r>
              <a:rPr lang="ru-RU" sz="3600" dirty="0" smtClean="0"/>
              <a:t>По углам заброшенного пруда, имеющего форму квадрата, стоят 2 березы. Как увеличить площадь пруда в 2 раза, не трогая берез?</a:t>
            </a:r>
            <a:endParaRPr lang="ru-RU" sz="3600" dirty="0"/>
          </a:p>
        </p:txBody>
      </p:sp>
      <p:sp>
        <p:nvSpPr>
          <p:cNvPr id="9" name="Текст 8"/>
          <p:cNvSpPr>
            <a:spLocks noGrp="1"/>
          </p:cNvSpPr>
          <p:nvPr>
            <p:ph type="body" sz="half" idx="2"/>
          </p:nvPr>
        </p:nvSpPr>
        <p:spPr>
          <a:xfrm>
            <a:off x="2575561" y="5262296"/>
            <a:ext cx="9035250" cy="689515"/>
          </a:xfrm>
        </p:spPr>
        <p:txBody>
          <a:bodyPr/>
          <a:lstStyle/>
          <a:p>
            <a:endParaRPr lang="ru-RU" dirty="0"/>
          </a:p>
        </p:txBody>
      </p:sp>
    </p:spTree>
    <p:extLst>
      <p:ext uri="{BB962C8B-B14F-4D97-AF65-F5344CB8AC3E}">
        <p14:creationId xmlns:p14="http://schemas.microsoft.com/office/powerpoint/2010/main" val="63918757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a:xfrm>
            <a:off x="581193" y="5262296"/>
            <a:ext cx="1689568" cy="689514"/>
          </a:xfrm>
        </p:spPr>
        <p:txBody>
          <a:bodyPr/>
          <a:lstStyle/>
          <a:p>
            <a:endParaRPr lang="ru-RU" dirty="0"/>
          </a:p>
        </p:txBody>
      </p:sp>
      <p:sp>
        <p:nvSpPr>
          <p:cNvPr id="8" name="Объект 7"/>
          <p:cNvSpPr>
            <a:spLocks noGrp="1"/>
          </p:cNvSpPr>
          <p:nvPr>
            <p:ph idx="1"/>
          </p:nvPr>
        </p:nvSpPr>
        <p:spPr>
          <a:xfrm>
            <a:off x="447816" y="601200"/>
            <a:ext cx="11292840" cy="1372744"/>
          </a:xfrm>
        </p:spPr>
        <p:txBody>
          <a:bodyPr>
            <a:normAutofit/>
          </a:bodyPr>
          <a:lstStyle/>
          <a:p>
            <a:pPr marL="0" lvl="0" indent="0" algn="ctr">
              <a:buNone/>
            </a:pPr>
            <a:r>
              <a:rPr lang="ru-RU" sz="5400" b="1" dirty="0" smtClean="0">
                <a:effectLst>
                  <a:outerShdw blurRad="38100" dist="38100" dir="2700000" algn="tl">
                    <a:srgbClr val="000000">
                      <a:alpha val="43137"/>
                    </a:srgbClr>
                  </a:outerShdw>
                </a:effectLst>
              </a:rPr>
              <a:t>Ответ на в</a:t>
            </a:r>
            <a:r>
              <a:rPr lang="ru-RU" sz="5400" b="1" dirty="0" smtClean="0">
                <a:effectLst>
                  <a:outerShdw blurRad="38100" dist="38100" dir="2700000" algn="tl">
                    <a:srgbClr val="000000">
                      <a:alpha val="43137"/>
                    </a:srgbClr>
                  </a:outerShdw>
                </a:effectLst>
              </a:rPr>
              <a:t>опрос 11.</a:t>
            </a:r>
          </a:p>
        </p:txBody>
      </p:sp>
      <p:sp>
        <p:nvSpPr>
          <p:cNvPr id="9" name="Текст 8"/>
          <p:cNvSpPr>
            <a:spLocks noGrp="1"/>
          </p:cNvSpPr>
          <p:nvPr>
            <p:ph type="body" sz="half" idx="2"/>
          </p:nvPr>
        </p:nvSpPr>
        <p:spPr>
          <a:xfrm>
            <a:off x="2575561" y="5262296"/>
            <a:ext cx="9035250" cy="689515"/>
          </a:xfrm>
        </p:spPr>
        <p:txBody>
          <a:bodyPr/>
          <a:lstStyle/>
          <a:p>
            <a:endParaRPr lang="ru-RU" dirty="0"/>
          </a:p>
        </p:txBody>
      </p:sp>
      <p:sp>
        <p:nvSpPr>
          <p:cNvPr id="5" name="Прямоугольник 4"/>
          <p:cNvSpPr/>
          <p:nvPr/>
        </p:nvSpPr>
        <p:spPr>
          <a:xfrm>
            <a:off x="1686199" y="2386876"/>
            <a:ext cx="1778724" cy="1778724"/>
          </a:xfrm>
          <a:prstGeom prst="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 name="Овал 1"/>
          <p:cNvSpPr/>
          <p:nvPr/>
        </p:nvSpPr>
        <p:spPr>
          <a:xfrm>
            <a:off x="3305265" y="2212704"/>
            <a:ext cx="319315" cy="3483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Овал 9"/>
          <p:cNvSpPr/>
          <p:nvPr/>
        </p:nvSpPr>
        <p:spPr>
          <a:xfrm>
            <a:off x="1526541" y="3991429"/>
            <a:ext cx="319315" cy="3483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Овал 10"/>
          <p:cNvSpPr/>
          <p:nvPr/>
        </p:nvSpPr>
        <p:spPr>
          <a:xfrm>
            <a:off x="1526540" y="2212704"/>
            <a:ext cx="319315" cy="3483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Овал 11"/>
          <p:cNvSpPr/>
          <p:nvPr/>
        </p:nvSpPr>
        <p:spPr>
          <a:xfrm>
            <a:off x="3305265" y="3997962"/>
            <a:ext cx="319315" cy="3483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3" name="Рисунок 2"/>
          <p:cNvPicPr>
            <a:picLocks noChangeAspect="1"/>
          </p:cNvPicPr>
          <p:nvPr/>
        </p:nvPicPr>
        <p:blipFill rotWithShape="1">
          <a:blip r:embed="rId2"/>
          <a:srcRect l="20656" t="35362" r="59247" b="32621"/>
          <a:stretch/>
        </p:blipFill>
        <p:spPr>
          <a:xfrm>
            <a:off x="6866021" y="2105164"/>
            <a:ext cx="2614863" cy="2342147"/>
          </a:xfrm>
          <a:prstGeom prst="rect">
            <a:avLst/>
          </a:prstGeom>
        </p:spPr>
      </p:pic>
      <p:sp>
        <p:nvSpPr>
          <p:cNvPr id="13" name="Прямоугольник 12"/>
          <p:cNvSpPr/>
          <p:nvPr/>
        </p:nvSpPr>
        <p:spPr>
          <a:xfrm rot="2717506">
            <a:off x="6995440" y="2090954"/>
            <a:ext cx="2356025" cy="2370566"/>
          </a:xfrm>
          <a:prstGeom prst="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4" name="Управляющая кнопка: домой 13">
            <a:hlinkClick r:id="rId3" action="ppaction://hlinksldjump" highlightClick="1"/>
          </p:cNvPr>
          <p:cNvSpPr/>
          <p:nvPr/>
        </p:nvSpPr>
        <p:spPr>
          <a:xfrm>
            <a:off x="10664327" y="5386326"/>
            <a:ext cx="1251284" cy="1130968"/>
          </a:xfrm>
          <a:prstGeom prst="actionButtonHome">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382019836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a:xfrm>
            <a:off x="581193" y="5262296"/>
            <a:ext cx="1689568" cy="689514"/>
          </a:xfrm>
        </p:spPr>
        <p:txBody>
          <a:bodyPr/>
          <a:lstStyle/>
          <a:p>
            <a:endParaRPr lang="ru-RU" dirty="0"/>
          </a:p>
        </p:txBody>
      </p:sp>
      <p:sp>
        <p:nvSpPr>
          <p:cNvPr id="8" name="Объект 7"/>
          <p:cNvSpPr>
            <a:spLocks noGrp="1"/>
          </p:cNvSpPr>
          <p:nvPr>
            <p:ph idx="1"/>
          </p:nvPr>
        </p:nvSpPr>
        <p:spPr>
          <a:xfrm>
            <a:off x="447816" y="601200"/>
            <a:ext cx="7273784" cy="4204800"/>
          </a:xfrm>
        </p:spPr>
        <p:txBody>
          <a:bodyPr/>
          <a:lstStyle/>
          <a:p>
            <a:pPr marL="0" lvl="0" indent="0" algn="ctr">
              <a:buNone/>
            </a:pPr>
            <a:r>
              <a:rPr lang="ru-RU" sz="5400" b="1" dirty="0" smtClean="0">
                <a:effectLst>
                  <a:outerShdw blurRad="38100" dist="38100" dir="2700000" algn="tl">
                    <a:srgbClr val="000000">
                      <a:alpha val="43137"/>
                    </a:srgbClr>
                  </a:outerShdw>
                </a:effectLst>
              </a:rPr>
              <a:t>Вопрос </a:t>
            </a:r>
            <a:r>
              <a:rPr lang="ru-RU" sz="5400" b="1" dirty="0" smtClean="0">
                <a:effectLst>
                  <a:outerShdw blurRad="38100" dist="38100" dir="2700000" algn="tl">
                    <a:srgbClr val="000000">
                      <a:alpha val="43137"/>
                    </a:srgbClr>
                  </a:outerShdw>
                </a:effectLst>
              </a:rPr>
              <a:t>12.</a:t>
            </a:r>
            <a:endParaRPr lang="ru-RU" sz="5400" b="1" dirty="0" smtClean="0">
              <a:effectLst>
                <a:outerShdw blurRad="38100" dist="38100" dir="2700000" algn="tl">
                  <a:srgbClr val="000000">
                    <a:alpha val="43137"/>
                  </a:srgbClr>
                </a:outerShdw>
              </a:effectLst>
            </a:endParaRPr>
          </a:p>
        </p:txBody>
      </p:sp>
      <p:sp>
        <p:nvSpPr>
          <p:cNvPr id="9" name="Текст 8"/>
          <p:cNvSpPr>
            <a:spLocks noGrp="1"/>
          </p:cNvSpPr>
          <p:nvPr>
            <p:ph type="body" sz="half" idx="2"/>
          </p:nvPr>
        </p:nvSpPr>
        <p:spPr>
          <a:xfrm>
            <a:off x="2575561" y="5262296"/>
            <a:ext cx="9035250" cy="689515"/>
          </a:xfrm>
        </p:spPr>
        <p:txBody>
          <a:bodyPr/>
          <a:lstStyle/>
          <a:p>
            <a:endParaRPr lang="ru-RU" dirty="0"/>
          </a:p>
        </p:txBody>
      </p:sp>
      <p:pic>
        <p:nvPicPr>
          <p:cNvPr id="6" name="Picture 2" descr="https://i.ytimg.com/vi/AxMNu3__JZI/hqdefaul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49406" y="400282"/>
            <a:ext cx="7366776" cy="5525084"/>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http://www.coleman.cz/ImgGalery/Img6/Clanky/nejcastejsi-otazky/question-mark-460864_1280.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230826" y="483804"/>
            <a:ext cx="5123249" cy="5123249"/>
          </a:xfrm>
          <a:prstGeom prst="rect">
            <a:avLst/>
          </a:prstGeom>
          <a:noFill/>
          <a:extLst>
            <a:ext uri="{909E8E84-426E-40DD-AFC4-6F175D3DCCD1}">
              <a14:hiddenFill xmlns:a14="http://schemas.microsoft.com/office/drawing/2010/main">
                <a:solidFill>
                  <a:srgbClr val="FFFFFF"/>
                </a:solidFill>
              </a14:hiddenFill>
            </a:ext>
          </a:extLst>
        </p:spPr>
      </p:pic>
      <p:sp>
        <p:nvSpPr>
          <p:cNvPr id="10" name="Управляющая кнопка: домой 9">
            <a:hlinkClick r:id="rId4" action="ppaction://hlinksldjump" highlightClick="1"/>
          </p:cNvPr>
          <p:cNvSpPr/>
          <p:nvPr/>
        </p:nvSpPr>
        <p:spPr>
          <a:xfrm>
            <a:off x="10664327" y="5402368"/>
            <a:ext cx="1251284" cy="1130968"/>
          </a:xfrm>
          <a:prstGeom prst="actionButtonHome">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360297774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normAutofit/>
          </a:bodyPr>
          <a:lstStyle/>
          <a:p>
            <a:pPr marL="0" indent="0" algn="ctr">
              <a:buNone/>
            </a:pPr>
            <a:r>
              <a:rPr lang="ru-RU" sz="11500" dirty="0" smtClean="0">
                <a:solidFill>
                  <a:srgbClr val="990033"/>
                </a:solidFill>
                <a:effectLst>
                  <a:outerShdw blurRad="38100" dist="38100" dir="2700000" algn="tl">
                    <a:srgbClr val="000000">
                      <a:alpha val="43137"/>
                    </a:srgbClr>
                  </a:outerShdw>
                </a:effectLst>
              </a:rPr>
              <a:t>Спасибо</a:t>
            </a:r>
            <a:r>
              <a:rPr lang="ru-RU" sz="11500" dirty="0" smtClean="0">
                <a:solidFill>
                  <a:srgbClr val="990033"/>
                </a:solidFill>
                <a:effectLst>
                  <a:outerShdw blurRad="38100" dist="38100" dir="2700000" algn="tl">
                    <a:srgbClr val="000000">
                      <a:alpha val="43137"/>
                    </a:srgbClr>
                  </a:outerShdw>
                </a:effectLst>
              </a:rPr>
              <a:t>!</a:t>
            </a:r>
            <a:endParaRPr lang="ru-RU" sz="11500" dirty="0">
              <a:solidFill>
                <a:srgbClr val="990033"/>
              </a:solidFill>
              <a:effectLst>
                <a:outerShdw blurRad="38100" dist="38100" dir="2700000" algn="tl">
                  <a:srgbClr val="000000">
                    <a:alpha val="43137"/>
                  </a:srgbClr>
                </a:outerShdw>
              </a:effectLst>
            </a:endParaRPr>
          </a:p>
        </p:txBody>
      </p:sp>
      <p:sp>
        <p:nvSpPr>
          <p:cNvPr id="4" name="Текст 3"/>
          <p:cNvSpPr>
            <a:spLocks noGrp="1"/>
          </p:cNvSpPr>
          <p:nvPr>
            <p:ph type="body" sz="half" idx="2"/>
          </p:nvPr>
        </p:nvSpPr>
        <p:spPr/>
        <p:txBody>
          <a:bodyPr/>
          <a:lstStyle/>
          <a:p>
            <a:endParaRPr lang="ru-RU"/>
          </a:p>
        </p:txBody>
      </p:sp>
    </p:spTree>
    <p:extLst>
      <p:ext uri="{BB962C8B-B14F-4D97-AF65-F5344CB8AC3E}">
        <p14:creationId xmlns:p14="http://schemas.microsoft.com/office/powerpoint/2010/main" val="424661634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a:xfrm>
            <a:off x="581193" y="5262296"/>
            <a:ext cx="1689568" cy="689514"/>
          </a:xfrm>
        </p:spPr>
        <p:txBody>
          <a:bodyPr/>
          <a:lstStyle/>
          <a:p>
            <a:endParaRPr lang="ru-RU" dirty="0"/>
          </a:p>
        </p:txBody>
      </p:sp>
      <p:sp>
        <p:nvSpPr>
          <p:cNvPr id="8" name="Объект 7"/>
          <p:cNvSpPr>
            <a:spLocks noGrp="1"/>
          </p:cNvSpPr>
          <p:nvPr>
            <p:ph idx="1"/>
          </p:nvPr>
        </p:nvSpPr>
        <p:spPr/>
        <p:txBody>
          <a:bodyPr/>
          <a:lstStyle/>
          <a:p>
            <a:pPr marL="0" lvl="0" indent="0" algn="ctr">
              <a:buNone/>
            </a:pPr>
            <a:r>
              <a:rPr lang="ru-RU" sz="5400" b="1" dirty="0" smtClean="0">
                <a:effectLst>
                  <a:outerShdw blurRad="38100" dist="38100" dir="2700000" algn="tl">
                    <a:srgbClr val="000000">
                      <a:alpha val="43137"/>
                    </a:srgbClr>
                  </a:outerShdw>
                </a:effectLst>
              </a:rPr>
              <a:t>Вопрос 1</a:t>
            </a:r>
            <a:r>
              <a:rPr lang="ru-RU" sz="5400" b="1" dirty="0" smtClean="0">
                <a:effectLst>
                  <a:outerShdw blurRad="38100" dist="38100" dir="2700000" algn="tl">
                    <a:srgbClr val="000000">
                      <a:alpha val="43137"/>
                    </a:srgbClr>
                  </a:outerShdw>
                </a:effectLst>
              </a:rPr>
              <a:t>.</a:t>
            </a:r>
            <a:endParaRPr lang="ru-RU" sz="5400" b="1" dirty="0" smtClean="0">
              <a:effectLst>
                <a:outerShdw blurRad="38100" dist="38100" dir="2700000" algn="tl">
                  <a:srgbClr val="000000">
                    <a:alpha val="43137"/>
                  </a:srgbClr>
                </a:outerShdw>
              </a:effectLst>
            </a:endParaRPr>
          </a:p>
          <a:p>
            <a:pPr marL="0" lvl="0" indent="0" algn="ctr">
              <a:buNone/>
            </a:pPr>
            <a:r>
              <a:rPr lang="ru-RU" sz="3600" dirty="0"/>
              <a:t>Высоты треугольника АВС пересекаются в точке О. Известно, что ОС=АВ. Найдите угол при вершине С.</a:t>
            </a:r>
            <a:endParaRPr lang="ru-RU" sz="3600" dirty="0"/>
          </a:p>
        </p:txBody>
      </p:sp>
      <p:sp>
        <p:nvSpPr>
          <p:cNvPr id="9" name="Текст 8"/>
          <p:cNvSpPr>
            <a:spLocks noGrp="1"/>
          </p:cNvSpPr>
          <p:nvPr>
            <p:ph type="body" sz="half" idx="2"/>
          </p:nvPr>
        </p:nvSpPr>
        <p:spPr>
          <a:xfrm>
            <a:off x="2575561" y="5262296"/>
            <a:ext cx="9035250" cy="689515"/>
          </a:xfrm>
        </p:spPr>
        <p:txBody>
          <a:bodyPr/>
          <a:lstStyle/>
          <a:p>
            <a:endParaRPr lang="ru-RU" dirty="0"/>
          </a:p>
        </p:txBody>
      </p:sp>
    </p:spTree>
    <p:extLst>
      <p:ext uri="{BB962C8B-B14F-4D97-AF65-F5344CB8AC3E}">
        <p14:creationId xmlns:p14="http://schemas.microsoft.com/office/powerpoint/2010/main" val="278451718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a:xfrm>
            <a:off x="581193" y="5262296"/>
            <a:ext cx="1689568" cy="689514"/>
          </a:xfrm>
        </p:spPr>
        <p:txBody>
          <a:bodyPr/>
          <a:lstStyle/>
          <a:p>
            <a:endParaRPr lang="ru-RU" dirty="0"/>
          </a:p>
        </p:txBody>
      </p:sp>
      <p:sp>
        <p:nvSpPr>
          <p:cNvPr id="8" name="Объект 7"/>
          <p:cNvSpPr>
            <a:spLocks noGrp="1"/>
          </p:cNvSpPr>
          <p:nvPr>
            <p:ph idx="1"/>
          </p:nvPr>
        </p:nvSpPr>
        <p:spPr>
          <a:xfrm>
            <a:off x="447816" y="601199"/>
            <a:ext cx="11292840" cy="4406229"/>
          </a:xfrm>
        </p:spPr>
        <p:txBody>
          <a:bodyPr>
            <a:normAutofit fontScale="77500" lnSpcReduction="20000"/>
          </a:bodyPr>
          <a:lstStyle/>
          <a:p>
            <a:pPr marL="0" lvl="0" indent="0" algn="ctr">
              <a:buNone/>
            </a:pPr>
            <a:r>
              <a:rPr lang="ru-RU" sz="5400" b="1" dirty="0" smtClean="0">
                <a:effectLst>
                  <a:outerShdw blurRad="38100" dist="38100" dir="2700000" algn="tl">
                    <a:srgbClr val="000000">
                      <a:alpha val="43137"/>
                    </a:srgbClr>
                  </a:outerShdw>
                </a:effectLst>
              </a:rPr>
              <a:t>Ответ на в</a:t>
            </a:r>
            <a:r>
              <a:rPr lang="ru-RU" sz="5400" b="1" dirty="0" smtClean="0">
                <a:effectLst>
                  <a:outerShdw blurRad="38100" dist="38100" dir="2700000" algn="tl">
                    <a:srgbClr val="000000">
                      <a:alpha val="43137"/>
                    </a:srgbClr>
                  </a:outerShdw>
                </a:effectLst>
              </a:rPr>
              <a:t>опрос </a:t>
            </a:r>
            <a:r>
              <a:rPr lang="ru-RU" sz="5400" b="1" dirty="0" smtClean="0">
                <a:effectLst>
                  <a:outerShdw blurRad="38100" dist="38100" dir="2700000" algn="tl">
                    <a:srgbClr val="000000">
                      <a:alpha val="43137"/>
                    </a:srgbClr>
                  </a:outerShdw>
                </a:effectLst>
              </a:rPr>
              <a:t>1</a:t>
            </a:r>
            <a:r>
              <a:rPr lang="ru-RU" sz="5400" b="1" dirty="0" smtClean="0">
                <a:effectLst>
                  <a:outerShdw blurRad="38100" dist="38100" dir="2700000" algn="tl">
                    <a:srgbClr val="000000">
                      <a:alpha val="43137"/>
                    </a:srgbClr>
                  </a:outerShdw>
                </a:effectLst>
              </a:rPr>
              <a:t>.</a:t>
            </a:r>
          </a:p>
          <a:p>
            <a:pPr marL="0" lvl="0" indent="0" algn="ctr">
              <a:buNone/>
            </a:pPr>
            <a:r>
              <a:rPr lang="ru-RU" sz="5400" dirty="0" smtClean="0">
                <a:effectLst>
                  <a:outerShdw blurRad="38100" dist="38100" dir="2700000" algn="tl">
                    <a:srgbClr val="000000">
                      <a:alpha val="43137"/>
                    </a:srgbClr>
                  </a:outerShdw>
                </a:effectLst>
              </a:rPr>
              <a:t>45 градусов</a:t>
            </a:r>
          </a:p>
          <a:p>
            <a:pPr marL="0" lvl="0" indent="0" algn="ctr">
              <a:buNone/>
            </a:pPr>
            <a:r>
              <a:rPr lang="ru-RU" sz="5400" dirty="0" smtClean="0"/>
              <a:t>Пусть </a:t>
            </a:r>
            <a:r>
              <a:rPr lang="en-US" sz="5400" dirty="0" smtClean="0"/>
              <a:t>D – </a:t>
            </a:r>
            <a:r>
              <a:rPr lang="ru-RU" sz="5400" dirty="0" smtClean="0"/>
              <a:t>основание высоты, опущенной из точки А. Докажем, что треугольники </a:t>
            </a:r>
            <a:r>
              <a:rPr lang="en-US" sz="5400" dirty="0" smtClean="0"/>
              <a:t>COD </a:t>
            </a:r>
            <a:r>
              <a:rPr lang="ru-RU" sz="5400" dirty="0" smtClean="0"/>
              <a:t>и </a:t>
            </a:r>
            <a:r>
              <a:rPr lang="en-US" sz="5400" dirty="0" smtClean="0"/>
              <a:t>ABD </a:t>
            </a:r>
            <a:r>
              <a:rPr lang="ru-RU" sz="5400" dirty="0" smtClean="0"/>
              <a:t>равны. Далее, угол </a:t>
            </a:r>
            <a:r>
              <a:rPr lang="en-US" sz="5400" dirty="0" smtClean="0"/>
              <a:t>OBD =</a:t>
            </a:r>
            <a:r>
              <a:rPr lang="ru-RU" sz="5400" dirty="0" smtClean="0"/>
              <a:t>45 градусов, а отсюда искомый тоже = 45 градусов.</a:t>
            </a:r>
            <a:endParaRPr lang="ru-RU" sz="5400" dirty="0" smtClean="0"/>
          </a:p>
        </p:txBody>
      </p:sp>
      <p:sp>
        <p:nvSpPr>
          <p:cNvPr id="9" name="Текст 8"/>
          <p:cNvSpPr>
            <a:spLocks noGrp="1"/>
          </p:cNvSpPr>
          <p:nvPr>
            <p:ph type="body" sz="half" idx="2"/>
          </p:nvPr>
        </p:nvSpPr>
        <p:spPr>
          <a:xfrm>
            <a:off x="2575561" y="5262296"/>
            <a:ext cx="9035250" cy="689515"/>
          </a:xfrm>
        </p:spPr>
        <p:txBody>
          <a:bodyPr/>
          <a:lstStyle/>
          <a:p>
            <a:endParaRPr lang="ru-RU" dirty="0"/>
          </a:p>
        </p:txBody>
      </p:sp>
      <p:sp>
        <p:nvSpPr>
          <p:cNvPr id="2" name="Управляющая кнопка: домой 1">
            <a:hlinkClick r:id="rId2" action="ppaction://hlinksldjump" highlightClick="1"/>
          </p:cNvPr>
          <p:cNvSpPr/>
          <p:nvPr/>
        </p:nvSpPr>
        <p:spPr>
          <a:xfrm>
            <a:off x="10664327" y="5386326"/>
            <a:ext cx="1251284" cy="1130968"/>
          </a:xfrm>
          <a:prstGeom prst="actionButtonHome">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150641032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a:xfrm>
            <a:off x="581193" y="5262296"/>
            <a:ext cx="1689568" cy="689514"/>
          </a:xfrm>
        </p:spPr>
        <p:txBody>
          <a:bodyPr/>
          <a:lstStyle/>
          <a:p>
            <a:endParaRPr lang="ru-RU" dirty="0"/>
          </a:p>
        </p:txBody>
      </p:sp>
      <p:sp>
        <p:nvSpPr>
          <p:cNvPr id="8" name="Объект 7"/>
          <p:cNvSpPr>
            <a:spLocks noGrp="1"/>
          </p:cNvSpPr>
          <p:nvPr>
            <p:ph idx="1"/>
          </p:nvPr>
        </p:nvSpPr>
        <p:spPr/>
        <p:txBody>
          <a:bodyPr/>
          <a:lstStyle/>
          <a:p>
            <a:pPr marL="0" lvl="0" indent="0" algn="ctr">
              <a:buNone/>
            </a:pPr>
            <a:r>
              <a:rPr lang="ru-RU" sz="5400" b="1" dirty="0" smtClean="0">
                <a:effectLst>
                  <a:outerShdw blurRad="38100" dist="38100" dir="2700000" algn="tl">
                    <a:srgbClr val="000000">
                      <a:alpha val="43137"/>
                    </a:srgbClr>
                  </a:outerShdw>
                </a:effectLst>
              </a:rPr>
              <a:t>Вопрос </a:t>
            </a:r>
            <a:r>
              <a:rPr lang="ru-RU" sz="5400" b="1" dirty="0" smtClean="0">
                <a:effectLst>
                  <a:outerShdw blurRad="38100" dist="38100" dir="2700000" algn="tl">
                    <a:srgbClr val="000000">
                      <a:alpha val="43137"/>
                    </a:srgbClr>
                  </a:outerShdw>
                </a:effectLst>
              </a:rPr>
              <a:t>2.</a:t>
            </a:r>
            <a:endParaRPr lang="ru-RU" sz="5400" b="1" dirty="0" smtClean="0">
              <a:effectLst>
                <a:outerShdw blurRad="38100" dist="38100" dir="2700000" algn="tl">
                  <a:srgbClr val="000000">
                    <a:alpha val="43137"/>
                  </a:srgbClr>
                </a:outerShdw>
              </a:effectLst>
            </a:endParaRPr>
          </a:p>
          <a:p>
            <a:pPr marL="0" lvl="0" indent="0" algn="ctr">
              <a:buNone/>
            </a:pPr>
            <a:r>
              <a:rPr lang="ru-RU" sz="3600" dirty="0"/>
              <a:t>Окружность, построенная на катете прямоугольного треугольника, как на диаметре, делит гипотенузу в отношении 1:3. Определите углы треугольника.</a:t>
            </a:r>
            <a:endParaRPr lang="ru-RU" sz="3600" dirty="0"/>
          </a:p>
        </p:txBody>
      </p:sp>
      <p:sp>
        <p:nvSpPr>
          <p:cNvPr id="9" name="Текст 8"/>
          <p:cNvSpPr>
            <a:spLocks noGrp="1"/>
          </p:cNvSpPr>
          <p:nvPr>
            <p:ph type="body" sz="half" idx="2"/>
          </p:nvPr>
        </p:nvSpPr>
        <p:spPr>
          <a:xfrm>
            <a:off x="2575561" y="5262296"/>
            <a:ext cx="9035250" cy="689515"/>
          </a:xfrm>
        </p:spPr>
        <p:txBody>
          <a:bodyPr/>
          <a:lstStyle/>
          <a:p>
            <a:endParaRPr lang="ru-RU" dirty="0"/>
          </a:p>
        </p:txBody>
      </p:sp>
    </p:spTree>
    <p:extLst>
      <p:ext uri="{BB962C8B-B14F-4D97-AF65-F5344CB8AC3E}">
        <p14:creationId xmlns:p14="http://schemas.microsoft.com/office/powerpoint/2010/main" val="371455716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a:xfrm>
            <a:off x="581193" y="5262296"/>
            <a:ext cx="1689568" cy="689514"/>
          </a:xfrm>
        </p:spPr>
        <p:txBody>
          <a:bodyPr/>
          <a:lstStyle/>
          <a:p>
            <a:endParaRPr lang="ru-RU" dirty="0"/>
          </a:p>
        </p:txBody>
      </p:sp>
      <p:sp>
        <p:nvSpPr>
          <p:cNvPr id="8" name="Объект 7"/>
          <p:cNvSpPr>
            <a:spLocks noGrp="1"/>
          </p:cNvSpPr>
          <p:nvPr>
            <p:ph idx="1"/>
          </p:nvPr>
        </p:nvSpPr>
        <p:spPr/>
        <p:txBody>
          <a:bodyPr>
            <a:normAutofit fontScale="92500" lnSpcReduction="10000"/>
          </a:bodyPr>
          <a:lstStyle/>
          <a:p>
            <a:pPr marL="0" lvl="0" indent="0" algn="ctr">
              <a:buNone/>
            </a:pPr>
            <a:r>
              <a:rPr lang="ru-RU" sz="5400" b="1" dirty="0" smtClean="0">
                <a:effectLst>
                  <a:outerShdw blurRad="38100" dist="38100" dir="2700000" algn="tl">
                    <a:srgbClr val="000000">
                      <a:alpha val="43137"/>
                    </a:srgbClr>
                  </a:outerShdw>
                </a:effectLst>
              </a:rPr>
              <a:t>Ответ на в</a:t>
            </a:r>
            <a:r>
              <a:rPr lang="ru-RU" sz="5400" b="1" dirty="0" smtClean="0">
                <a:effectLst>
                  <a:outerShdw blurRad="38100" dist="38100" dir="2700000" algn="tl">
                    <a:srgbClr val="000000">
                      <a:alpha val="43137"/>
                    </a:srgbClr>
                  </a:outerShdw>
                </a:effectLst>
              </a:rPr>
              <a:t>опрос 2.</a:t>
            </a:r>
          </a:p>
          <a:p>
            <a:pPr marL="0" lvl="0" indent="0" algn="ctr">
              <a:buNone/>
            </a:pPr>
            <a:r>
              <a:rPr lang="ru-RU" sz="5400" dirty="0" smtClean="0">
                <a:effectLst>
                  <a:outerShdw blurRad="38100" dist="38100" dir="2700000" algn="tl">
                    <a:srgbClr val="000000">
                      <a:alpha val="43137"/>
                    </a:srgbClr>
                  </a:outerShdw>
                </a:effectLst>
              </a:rPr>
              <a:t>30 и 60 градусов</a:t>
            </a:r>
          </a:p>
          <a:p>
            <a:pPr marL="0" lvl="0" indent="0" algn="ctr">
              <a:buNone/>
            </a:pPr>
            <a:r>
              <a:rPr lang="ru-RU" sz="5400" dirty="0" smtClean="0"/>
              <a:t>Заметьте, что отрезок, соединяющий вершину прямого угла с точкой деления, будет высотой треугольника.</a:t>
            </a:r>
            <a:endParaRPr lang="ru-RU" sz="5400" dirty="0" smtClean="0"/>
          </a:p>
        </p:txBody>
      </p:sp>
      <p:sp>
        <p:nvSpPr>
          <p:cNvPr id="9" name="Текст 8"/>
          <p:cNvSpPr>
            <a:spLocks noGrp="1"/>
          </p:cNvSpPr>
          <p:nvPr>
            <p:ph type="body" sz="half" idx="2"/>
          </p:nvPr>
        </p:nvSpPr>
        <p:spPr>
          <a:xfrm>
            <a:off x="2575561" y="5262296"/>
            <a:ext cx="9035250" cy="689515"/>
          </a:xfrm>
        </p:spPr>
        <p:txBody>
          <a:bodyPr/>
          <a:lstStyle/>
          <a:p>
            <a:endParaRPr lang="ru-RU" dirty="0"/>
          </a:p>
        </p:txBody>
      </p:sp>
      <p:sp>
        <p:nvSpPr>
          <p:cNvPr id="5" name="Управляющая кнопка: домой 4">
            <a:hlinkClick r:id="rId2" action="ppaction://hlinksldjump" highlightClick="1"/>
          </p:cNvPr>
          <p:cNvSpPr/>
          <p:nvPr/>
        </p:nvSpPr>
        <p:spPr>
          <a:xfrm>
            <a:off x="10664327" y="5418410"/>
            <a:ext cx="1251284" cy="1130968"/>
          </a:xfrm>
          <a:prstGeom prst="actionButtonHome">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85023691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a:xfrm>
            <a:off x="581193" y="5262296"/>
            <a:ext cx="1689568" cy="689514"/>
          </a:xfrm>
        </p:spPr>
        <p:txBody>
          <a:bodyPr/>
          <a:lstStyle/>
          <a:p>
            <a:endParaRPr lang="ru-RU" dirty="0"/>
          </a:p>
        </p:txBody>
      </p:sp>
      <p:sp>
        <p:nvSpPr>
          <p:cNvPr id="8" name="Объект 7"/>
          <p:cNvSpPr>
            <a:spLocks noGrp="1"/>
          </p:cNvSpPr>
          <p:nvPr>
            <p:ph idx="1"/>
          </p:nvPr>
        </p:nvSpPr>
        <p:spPr/>
        <p:txBody>
          <a:bodyPr/>
          <a:lstStyle/>
          <a:p>
            <a:pPr marL="0" lvl="0" indent="0" algn="ctr">
              <a:buNone/>
            </a:pPr>
            <a:r>
              <a:rPr lang="ru-RU" sz="5400" b="1" dirty="0" smtClean="0">
                <a:effectLst>
                  <a:outerShdw blurRad="38100" dist="38100" dir="2700000" algn="tl">
                    <a:srgbClr val="000000">
                      <a:alpha val="43137"/>
                    </a:srgbClr>
                  </a:outerShdw>
                </a:effectLst>
              </a:rPr>
              <a:t>Вопрос </a:t>
            </a:r>
            <a:r>
              <a:rPr lang="ru-RU" sz="5400" b="1" dirty="0" smtClean="0">
                <a:effectLst>
                  <a:outerShdw blurRad="38100" dist="38100" dir="2700000" algn="tl">
                    <a:srgbClr val="000000">
                      <a:alpha val="43137"/>
                    </a:srgbClr>
                  </a:outerShdw>
                </a:effectLst>
              </a:rPr>
              <a:t>3.</a:t>
            </a:r>
            <a:endParaRPr lang="ru-RU" sz="5400" b="1" dirty="0" smtClean="0">
              <a:effectLst>
                <a:outerShdw blurRad="38100" dist="38100" dir="2700000" algn="tl">
                  <a:srgbClr val="000000">
                    <a:alpha val="43137"/>
                  </a:srgbClr>
                </a:outerShdw>
              </a:effectLst>
            </a:endParaRPr>
          </a:p>
          <a:p>
            <a:pPr marL="0" lvl="0" indent="0" algn="ctr">
              <a:buNone/>
            </a:pPr>
            <a:r>
              <a:rPr lang="ru-RU" sz="3600" dirty="0"/>
              <a:t>В городе 10 улиц параллельные друг другу и 10 других пересекают их под прямым углом. Какое наименьшее число поворотов может иметь замкнутый маршрут, проходящий через все перекрестки?</a:t>
            </a:r>
            <a:endParaRPr lang="ru-RU" sz="3600" dirty="0"/>
          </a:p>
        </p:txBody>
      </p:sp>
      <p:sp>
        <p:nvSpPr>
          <p:cNvPr id="9" name="Текст 8"/>
          <p:cNvSpPr>
            <a:spLocks noGrp="1"/>
          </p:cNvSpPr>
          <p:nvPr>
            <p:ph type="body" sz="half" idx="2"/>
          </p:nvPr>
        </p:nvSpPr>
        <p:spPr>
          <a:xfrm>
            <a:off x="2575561" y="5262296"/>
            <a:ext cx="9035250" cy="689515"/>
          </a:xfrm>
        </p:spPr>
        <p:txBody>
          <a:bodyPr/>
          <a:lstStyle/>
          <a:p>
            <a:endParaRPr lang="ru-RU" dirty="0"/>
          </a:p>
        </p:txBody>
      </p:sp>
    </p:spTree>
    <p:extLst>
      <p:ext uri="{BB962C8B-B14F-4D97-AF65-F5344CB8AC3E}">
        <p14:creationId xmlns:p14="http://schemas.microsoft.com/office/powerpoint/2010/main" val="305626533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a:xfrm>
            <a:off x="581193" y="5262296"/>
            <a:ext cx="1689568" cy="689514"/>
          </a:xfrm>
        </p:spPr>
        <p:txBody>
          <a:bodyPr/>
          <a:lstStyle/>
          <a:p>
            <a:endParaRPr lang="ru-RU" dirty="0"/>
          </a:p>
        </p:txBody>
      </p:sp>
      <p:sp>
        <p:nvSpPr>
          <p:cNvPr id="8" name="Объект 7"/>
          <p:cNvSpPr>
            <a:spLocks noGrp="1"/>
          </p:cNvSpPr>
          <p:nvPr>
            <p:ph idx="1"/>
          </p:nvPr>
        </p:nvSpPr>
        <p:spPr>
          <a:xfrm>
            <a:off x="447816" y="601199"/>
            <a:ext cx="11292840" cy="4406229"/>
          </a:xfrm>
        </p:spPr>
        <p:txBody>
          <a:bodyPr>
            <a:normAutofit fontScale="55000" lnSpcReduction="20000"/>
          </a:bodyPr>
          <a:lstStyle/>
          <a:p>
            <a:pPr marL="0" lvl="0" indent="0" algn="ctr">
              <a:buNone/>
            </a:pPr>
            <a:r>
              <a:rPr lang="ru-RU" sz="5400" b="1" dirty="0" smtClean="0">
                <a:effectLst>
                  <a:outerShdw blurRad="38100" dist="38100" dir="2700000" algn="tl">
                    <a:srgbClr val="000000">
                      <a:alpha val="43137"/>
                    </a:srgbClr>
                  </a:outerShdw>
                </a:effectLst>
              </a:rPr>
              <a:t>Ответ на в</a:t>
            </a:r>
            <a:r>
              <a:rPr lang="ru-RU" sz="5400" b="1" dirty="0" smtClean="0">
                <a:effectLst>
                  <a:outerShdw blurRad="38100" dist="38100" dir="2700000" algn="tl">
                    <a:srgbClr val="000000">
                      <a:alpha val="43137"/>
                    </a:srgbClr>
                  </a:outerShdw>
                </a:effectLst>
              </a:rPr>
              <a:t>опрос </a:t>
            </a:r>
            <a:r>
              <a:rPr lang="ru-RU" sz="5400" b="1" dirty="0">
                <a:effectLst>
                  <a:outerShdw blurRad="38100" dist="38100" dir="2700000" algn="tl">
                    <a:srgbClr val="000000">
                      <a:alpha val="43137"/>
                    </a:srgbClr>
                  </a:outerShdw>
                </a:effectLst>
              </a:rPr>
              <a:t>3</a:t>
            </a:r>
            <a:r>
              <a:rPr lang="ru-RU" sz="5400" b="1" dirty="0" smtClean="0">
                <a:effectLst>
                  <a:outerShdw blurRad="38100" dist="38100" dir="2700000" algn="tl">
                    <a:srgbClr val="000000">
                      <a:alpha val="43137"/>
                    </a:srgbClr>
                  </a:outerShdw>
                </a:effectLst>
              </a:rPr>
              <a:t>.</a:t>
            </a:r>
          </a:p>
          <a:p>
            <a:pPr marL="0" lvl="0" indent="0" algn="ctr">
              <a:buNone/>
            </a:pPr>
            <a:r>
              <a:rPr lang="ru-RU" sz="9800" dirty="0" smtClean="0">
                <a:effectLst>
                  <a:outerShdw blurRad="38100" dist="38100" dir="2700000" algn="tl">
                    <a:srgbClr val="000000">
                      <a:alpha val="43137"/>
                    </a:srgbClr>
                  </a:outerShdw>
                </a:effectLst>
              </a:rPr>
              <a:t>20</a:t>
            </a:r>
          </a:p>
          <a:p>
            <a:pPr marL="0" lvl="0" indent="0" algn="ctr">
              <a:buNone/>
            </a:pPr>
            <a:r>
              <a:rPr lang="ru-RU" sz="5400" dirty="0" smtClean="0"/>
              <a:t>Легко привести пример, когда поворотов 20. Докажем, что меньше 20 быть не может. Рассмотрим 10 улиц одного направления. Если маршрут проходит по каждой из них, то на каждой из них уже есть не менее двух поворотов маршрута, и все доказано. Если найдется такая улица, по которой маршрут не проходит совсем, то он должен проходить по всем 10 перпендикулярным улицам. К ним применяем то же самое рассуждение.</a:t>
            </a:r>
            <a:endParaRPr lang="ru-RU" sz="5400" dirty="0" smtClean="0"/>
          </a:p>
        </p:txBody>
      </p:sp>
      <p:sp>
        <p:nvSpPr>
          <p:cNvPr id="9" name="Текст 8"/>
          <p:cNvSpPr>
            <a:spLocks noGrp="1"/>
          </p:cNvSpPr>
          <p:nvPr>
            <p:ph type="body" sz="half" idx="2"/>
          </p:nvPr>
        </p:nvSpPr>
        <p:spPr>
          <a:xfrm>
            <a:off x="2575561" y="5262296"/>
            <a:ext cx="9035250" cy="689515"/>
          </a:xfrm>
        </p:spPr>
        <p:txBody>
          <a:bodyPr/>
          <a:lstStyle/>
          <a:p>
            <a:endParaRPr lang="ru-RU" dirty="0"/>
          </a:p>
        </p:txBody>
      </p:sp>
      <p:sp>
        <p:nvSpPr>
          <p:cNvPr id="5" name="Управляющая кнопка: домой 4">
            <a:hlinkClick r:id="rId2" action="ppaction://hlinksldjump" highlightClick="1"/>
          </p:cNvPr>
          <p:cNvSpPr/>
          <p:nvPr/>
        </p:nvSpPr>
        <p:spPr>
          <a:xfrm>
            <a:off x="10664327" y="5386326"/>
            <a:ext cx="1251284" cy="1130968"/>
          </a:xfrm>
          <a:prstGeom prst="actionButtonHome">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88017266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a:xfrm>
            <a:off x="581193" y="5262296"/>
            <a:ext cx="1689568" cy="689514"/>
          </a:xfrm>
        </p:spPr>
        <p:txBody>
          <a:bodyPr/>
          <a:lstStyle/>
          <a:p>
            <a:endParaRPr lang="ru-RU" dirty="0"/>
          </a:p>
        </p:txBody>
      </p:sp>
      <p:sp>
        <p:nvSpPr>
          <p:cNvPr id="8" name="Объект 7"/>
          <p:cNvSpPr>
            <a:spLocks noGrp="1"/>
          </p:cNvSpPr>
          <p:nvPr>
            <p:ph idx="1"/>
          </p:nvPr>
        </p:nvSpPr>
        <p:spPr/>
        <p:txBody>
          <a:bodyPr/>
          <a:lstStyle/>
          <a:p>
            <a:pPr marL="0" lvl="0" indent="0" algn="ctr">
              <a:buNone/>
            </a:pPr>
            <a:r>
              <a:rPr lang="ru-RU" sz="5400" b="1" dirty="0" smtClean="0">
                <a:effectLst>
                  <a:outerShdw blurRad="38100" dist="38100" dir="2700000" algn="tl">
                    <a:srgbClr val="000000">
                      <a:alpha val="43137"/>
                    </a:srgbClr>
                  </a:outerShdw>
                </a:effectLst>
              </a:rPr>
              <a:t>Вопрос </a:t>
            </a:r>
            <a:r>
              <a:rPr lang="ru-RU" sz="5400" b="1" dirty="0" smtClean="0">
                <a:effectLst>
                  <a:outerShdw blurRad="38100" dist="38100" dir="2700000" algn="tl">
                    <a:srgbClr val="000000">
                      <a:alpha val="43137"/>
                    </a:srgbClr>
                  </a:outerShdw>
                </a:effectLst>
              </a:rPr>
              <a:t>4.</a:t>
            </a:r>
            <a:endParaRPr lang="ru-RU" sz="5400" b="1" dirty="0" smtClean="0">
              <a:effectLst>
                <a:outerShdw blurRad="38100" dist="38100" dir="2700000" algn="tl">
                  <a:srgbClr val="000000">
                    <a:alpha val="43137"/>
                  </a:srgbClr>
                </a:outerShdw>
              </a:effectLst>
            </a:endParaRPr>
          </a:p>
          <a:p>
            <a:pPr marL="0" lvl="0" indent="0" algn="ctr">
              <a:buNone/>
            </a:pPr>
            <a:r>
              <a:rPr lang="ru-RU" sz="3600" dirty="0"/>
              <a:t>Какое наибольшее число клеток может пересекать окружность радиуса 10, начерченная на клетчатой бумаге (сторона клетки = 1</a:t>
            </a:r>
            <a:r>
              <a:rPr lang="ru-RU" sz="3600" dirty="0" smtClean="0"/>
              <a:t>)?</a:t>
            </a:r>
            <a:endParaRPr lang="ru-RU" sz="3600" dirty="0"/>
          </a:p>
        </p:txBody>
      </p:sp>
      <p:sp>
        <p:nvSpPr>
          <p:cNvPr id="9" name="Текст 8"/>
          <p:cNvSpPr>
            <a:spLocks noGrp="1"/>
          </p:cNvSpPr>
          <p:nvPr>
            <p:ph type="body" sz="half" idx="2"/>
          </p:nvPr>
        </p:nvSpPr>
        <p:spPr>
          <a:xfrm>
            <a:off x="2575561" y="5262296"/>
            <a:ext cx="9035250" cy="689515"/>
          </a:xfrm>
        </p:spPr>
        <p:txBody>
          <a:bodyPr/>
          <a:lstStyle/>
          <a:p>
            <a:endParaRPr lang="ru-RU" dirty="0"/>
          </a:p>
        </p:txBody>
      </p:sp>
    </p:spTree>
    <p:extLst>
      <p:ext uri="{BB962C8B-B14F-4D97-AF65-F5344CB8AC3E}">
        <p14:creationId xmlns:p14="http://schemas.microsoft.com/office/powerpoint/2010/main" val="382271990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Дивиденд">
  <a:themeElements>
    <a:clrScheme name="Дивиденд">
      <a:dk1>
        <a:sysClr val="windowText" lastClr="000000"/>
      </a:dk1>
      <a:lt1>
        <a:sysClr val="window" lastClr="FFFFFF"/>
      </a:lt1>
      <a:dk2>
        <a:srgbClr val="3D3D3D"/>
      </a:dk2>
      <a:lt2>
        <a:srgbClr val="EBEBEB"/>
      </a:lt2>
      <a:accent1>
        <a:srgbClr val="366658"/>
      </a:accent1>
      <a:accent2>
        <a:srgbClr val="8CB64A"/>
      </a:accent2>
      <a:accent3>
        <a:srgbClr val="88D5A9"/>
      </a:accent3>
      <a:accent4>
        <a:srgbClr val="969FA7"/>
      </a:accent4>
      <a:accent5>
        <a:srgbClr val="E8A844"/>
      </a:accent5>
      <a:accent6>
        <a:srgbClr val="A1561F"/>
      </a:accent6>
      <a:hlink>
        <a:srgbClr val="828282"/>
      </a:hlink>
      <a:folHlink>
        <a:srgbClr val="A5A5A5"/>
      </a:folHlink>
    </a:clrScheme>
    <a:fontScheme name="Дивиденд">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Дивиденд">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Dividend" id="{9697A71B-4AB7-4A1A-BD5B-BB2D22835B57}" vid="{4BEC0EAF-CF86-4D49-B83B-56CC62D3CFF1}"/>
    </a:ext>
  </a:extLst>
</a:theme>
</file>

<file path=docProps/app.xml><?xml version="1.0" encoding="utf-8"?>
<Properties xmlns="http://schemas.openxmlformats.org/officeDocument/2006/extended-properties" xmlns:vt="http://schemas.openxmlformats.org/officeDocument/2006/docPropsVTypes">
  <Template>TM03457464[[fn=Дивиденд]]</Template>
  <TotalTime>132</TotalTime>
  <Words>551</Words>
  <Application>Microsoft Office PowerPoint</Application>
  <PresentationFormat>Широкоэкранный</PresentationFormat>
  <Paragraphs>66</Paragraphs>
  <Slides>26</Slides>
  <Notes>0</Notes>
  <HiddenSlides>0</HiddenSlides>
  <MMClips>0</MMClips>
  <ScaleCrop>false</ScaleCrop>
  <HeadingPairs>
    <vt:vector size="6" baseType="variant">
      <vt:variant>
        <vt:lpstr>Использованные шрифты</vt:lpstr>
      </vt:variant>
      <vt:variant>
        <vt:i4>7</vt:i4>
      </vt:variant>
      <vt:variant>
        <vt:lpstr>Тема</vt:lpstr>
      </vt:variant>
      <vt:variant>
        <vt:i4>1</vt:i4>
      </vt:variant>
      <vt:variant>
        <vt:lpstr>Заголовки слайдов</vt:lpstr>
      </vt:variant>
      <vt:variant>
        <vt:i4>26</vt:i4>
      </vt:variant>
    </vt:vector>
  </HeadingPairs>
  <TitlesOfParts>
    <vt:vector size="34" baseType="lpstr">
      <vt:lpstr>Arial</vt:lpstr>
      <vt:lpstr>Calibri</vt:lpstr>
      <vt:lpstr>Cambria Math</vt:lpstr>
      <vt:lpstr>Corbel</vt:lpstr>
      <vt:lpstr>Gill Sans MT</vt:lpstr>
      <vt:lpstr>Times New Roman</vt:lpstr>
      <vt:lpstr>Wingdings 2</vt:lpstr>
      <vt:lpstr>Дивиденд</vt:lpstr>
      <vt:lpstr>Что? Где? Когда?</vt:lpstr>
      <vt:lpstr>1       2      3      4      5      6      7       8      9     10    11    12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Что? Где? Когда?</dc:title>
  <dc:creator>Василий</dc:creator>
  <cp:lastModifiedBy>Bell</cp:lastModifiedBy>
  <cp:revision>15</cp:revision>
  <dcterms:created xsi:type="dcterms:W3CDTF">2018-05-17T18:37:29Z</dcterms:created>
  <dcterms:modified xsi:type="dcterms:W3CDTF">2019-03-11T19:02:24Z</dcterms:modified>
</cp:coreProperties>
</file>