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Die Baume</a:t>
            </a:r>
            <a:endParaRPr lang="ru-RU" sz="9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ученица МБОУ «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Великомихайловская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им.Г.Т.Ильченко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Безух В.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661248"/>
            <a:ext cx="8229600" cy="936104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Birke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c.radikal.ru/c40/1908/22/cb65c1ca6b5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0"/>
            <a:ext cx="7776864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Eiche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 descr="https://avatars.mds.yandex.net/get-pdb/1879838/54b5fe03-7a68-4697-b566-47043e17b7e4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8353436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216" y="1196752"/>
            <a:ext cx="2170584" cy="5328592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Tanne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c.pxhere.com/photos/a4/2c/christmas_tree_christmas_tree_christmas_christmas_pine_happy_holidays_twigs_needle_christmas_decoration-1216018.jpg!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4" y="-61827"/>
            <a:ext cx="6576666" cy="66356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Der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Pappel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geo-storm.ru/upload/information_system_16/2/4/8/item_2489/information_items_24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280920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589240"/>
            <a:ext cx="8229600" cy="936104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Die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Weide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avatars.mds.yandex.net/get-pdb/1114975/ffa4a3e7-148f-402b-9039-50c5b4763ddf/s1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0"/>
            <a:ext cx="8352928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22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Die Baume</vt:lpstr>
      <vt:lpstr>Die Birke</vt:lpstr>
      <vt:lpstr>Der Eiche</vt:lpstr>
      <vt:lpstr>Die Tanne</vt:lpstr>
      <vt:lpstr>Der Pappel</vt:lpstr>
      <vt:lpstr>Die Weide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Baume</dc:title>
  <dc:creator>Ольга</dc:creator>
  <cp:lastModifiedBy>Ольга</cp:lastModifiedBy>
  <cp:revision>2</cp:revision>
  <dcterms:created xsi:type="dcterms:W3CDTF">2019-12-27T16:56:58Z</dcterms:created>
  <dcterms:modified xsi:type="dcterms:W3CDTF">2019-12-27T17:17:05Z</dcterms:modified>
</cp:coreProperties>
</file>