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 fontScale="90000"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sz="9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Einrichtung</a:t>
            </a:r>
            <a:endParaRPr lang="ru-RU" sz="9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ученица МБОУ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Великомихайловская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им.Г.Т.Ильченко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Алтунина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936104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Tisch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tarko-sale.mebelluxe.com/assets/images/products/4261/stol-verdi-12a-d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7722286" cy="4968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936104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Stuhl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clickmebel.ru/wp-content/uploads/2018/12/catalog_18001200201301012031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117024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301208"/>
            <a:ext cx="8075240" cy="1224136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Bett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hoff.ru/upload/iblock/352/352597afef9aed88ddbc3e1b321a4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064896" cy="5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936104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Schrank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www.bestmebel.by/pics/items/londonshkaf3d2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3" y="0"/>
            <a:ext cx="7488833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936104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Teppich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avatars.mds.yandex.net/get-pdb/881477/eaff709c-73ea-467a-8f20-bbd117706af5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6984776" cy="5622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25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Die Einrichtung</vt:lpstr>
      <vt:lpstr>Der Tisch</vt:lpstr>
      <vt:lpstr>Der Stuhl</vt:lpstr>
      <vt:lpstr>Dаs Bett</vt:lpstr>
      <vt:lpstr>Der Schrank</vt:lpstr>
      <vt:lpstr>Der Teppich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Baume</dc:title>
  <dc:creator>Ольга</dc:creator>
  <cp:lastModifiedBy>Ольга</cp:lastModifiedBy>
  <cp:revision>4</cp:revision>
  <dcterms:created xsi:type="dcterms:W3CDTF">2019-12-27T16:56:58Z</dcterms:created>
  <dcterms:modified xsi:type="dcterms:W3CDTF">2019-12-27T17:41:34Z</dcterms:modified>
</cp:coreProperties>
</file>