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-126" y="-2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11559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7148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291801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90812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937381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083681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54265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334129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45958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31449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591147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print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2B0647-F305-4A2C-AF4E-142AD9AA208B}" type="datetimeFigureOut">
              <a:rPr lang="ru-RU" smtClean="0"/>
              <a:pPr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8EF5E30-89A4-4C62-8E37-8563E206D2E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6214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esktop\&#1087;&#1077;&#1089;&#1085;&#1080;%20&#1080;%20&#1084;&#1080;&#1085;&#1091;&#1089;&#1086;&#1074;&#1082;&#1080;\Detskiy_hor_Zdravstvuy,_Rodina%20(qmusic.me).mp3" TargetMode="Externa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6;&#1086;&#1088;&#1086;&#1075;&#1086;&#1102;%20&#1076;&#1086;&#1073;&#1088;&#1072;%20&#1084;&#1080;&#1085;&#1091;&#1089;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2680" y="1396658"/>
            <a:ext cx="9799320" cy="2541431"/>
          </a:xfrm>
        </p:spPr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/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>Каждый ребенок</a:t>
            </a:r>
            <a:br>
              <a:rPr lang="ru-RU" sz="9600" b="1" dirty="0" smtClean="0">
                <a:solidFill>
                  <a:srgbClr val="FF0000"/>
                </a:solidFill>
              </a:rPr>
            </a:br>
            <a:r>
              <a:rPr lang="ru-RU" sz="9600" b="1" dirty="0" smtClean="0">
                <a:solidFill>
                  <a:srgbClr val="FF0000"/>
                </a:solidFill>
              </a:rPr>
              <a:t>имеет право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2400" dirty="0" smtClean="0"/>
              <a:t>Права человека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7394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da.coolreferat.com.ua/nuda/kolobok-na-zimovij-lad-abo-navisho-nam-vchitisya/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306467"/>
            <a:ext cx="4320442" cy="4320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40617" y="209419"/>
            <a:ext cx="75142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Человек имеет право на жизнь.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98428" y="911847"/>
            <a:ext cx="8869025" cy="14632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Человек имеет право на охрану здоровья и медицинское обслуживание.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30793" y="2393432"/>
            <a:ext cx="97338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Человек вправе иметь семью, жить в семье.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3077561"/>
            <a:ext cx="121646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Человек имеет право быть гражданином </a:t>
            </a:r>
            <a:r>
              <a:rPr lang="ru-RU" sz="40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своей страны</a:t>
            </a:r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43" y="3910298"/>
            <a:ext cx="118004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Человек имеет право на защиту чести и достоинства.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3361" y="4780162"/>
            <a:ext cx="76881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anose="02020603050405020304" pitchFamily="18" charset="0"/>
                <a:ea typeface="Calibri" panose="020F0502020204030204" pitchFamily="34" charset="0"/>
              </a:rPr>
              <a:t>Человек имеет право </a:t>
            </a:r>
            <a:r>
              <a:rPr lang="ru-RU" sz="4000" u="sng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жить в мире.</a:t>
            </a:r>
            <a:endParaRPr lang="ru-RU" sz="4000" dirty="0"/>
          </a:p>
        </p:txBody>
      </p:sp>
      <p:pic>
        <p:nvPicPr>
          <p:cNvPr id="12" name="Detskiy_hor_Zdravstvuy,_Rodina (qmusic.me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10500028" y="5676596"/>
            <a:ext cx="745145" cy="745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34429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18704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3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9901" y="804519"/>
            <a:ext cx="9652774" cy="146624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Всеобщая декларация прав человека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0680" y="2331720"/>
            <a:ext cx="9424174" cy="3134625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algn="ctr">
              <a:buNone/>
            </a:pPr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Конвенция о правах ребёнка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1459149" y="3093396"/>
            <a:ext cx="19455" cy="15758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17674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534696" y="-486382"/>
            <a:ext cx="9520158" cy="48638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nukadeti.ru/content/images/essence/tale/273/13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050" y="525180"/>
            <a:ext cx="3905844" cy="326860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avatars.mds.yandex.net/get-pdb/1684402/33a41f4c-c93c-4abc-8c74-5b48d1d0730f/s120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1531" y="1267061"/>
            <a:ext cx="3423320" cy="375241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nukadeti.ru/content/images/essence/tale/273/1302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9887" y="2064729"/>
            <a:ext cx="4028402" cy="37524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5940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www.playcast.ru/uploads/2017/02/17/21685039.gif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527031"/>
            <a:ext cx="5000017" cy="406442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://ds27.ucoz.com/Snezhnaya_koroleva_3_28131401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860" y="1986181"/>
            <a:ext cx="7191140" cy="43367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5326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yaokino.ru/wp-content/uploads/2013/05/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242" y="591018"/>
            <a:ext cx="5542183" cy="4584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cf.ppt-online.org/files/slide/x/xpM8qY4dBKyFlzPajC9eiTIOJSGUrQfhgWRHXv/slide-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6024"/>
          <a:stretch/>
        </p:blipFill>
        <p:spPr bwMode="auto">
          <a:xfrm>
            <a:off x="6248055" y="601366"/>
            <a:ext cx="5230583" cy="46904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310871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дорогою добра минус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051878" y="5843270"/>
            <a:ext cx="670242" cy="670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8677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70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335</TotalTime>
  <Words>59</Words>
  <Application>Microsoft Office PowerPoint</Application>
  <PresentationFormat>Произвольный</PresentationFormat>
  <Paragraphs>12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Gallery</vt:lpstr>
      <vt:lpstr>        Каждый ребенок имеет право </vt:lpstr>
      <vt:lpstr>Слайд 2</vt:lpstr>
      <vt:lpstr>Всеобщая декларация прав человека</vt:lpstr>
      <vt:lpstr>Слайд 4</vt:lpstr>
      <vt:lpstr>Слайд 5</vt:lpstr>
      <vt:lpstr>Слайд 6</vt:lpstr>
      <vt:lpstr>Слайд 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42</cp:revision>
  <dcterms:created xsi:type="dcterms:W3CDTF">2019-05-16T20:48:38Z</dcterms:created>
  <dcterms:modified xsi:type="dcterms:W3CDTF">2019-12-05T10:04:50Z</dcterms:modified>
</cp:coreProperties>
</file>