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2DC99-2FFA-4963-8DF7-DCDA65718F1E}" type="datetimeFigureOut">
              <a:rPr lang="ru-RU" smtClean="0"/>
              <a:t>16.12.2016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CE591-C9AF-4190-9F3F-B8C0CCC23C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2DC99-2FFA-4963-8DF7-DCDA65718F1E}" type="datetimeFigureOut">
              <a:rPr lang="ru-RU" smtClean="0"/>
              <a:t>16.12.2016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CE591-C9AF-4190-9F3F-B8C0CCC23C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2DC99-2FFA-4963-8DF7-DCDA65718F1E}" type="datetimeFigureOut">
              <a:rPr lang="ru-RU" smtClean="0"/>
              <a:t>16.12.2016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CE591-C9AF-4190-9F3F-B8C0CCC23C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2DC99-2FFA-4963-8DF7-DCDA65718F1E}" type="datetimeFigureOut">
              <a:rPr lang="ru-RU" smtClean="0"/>
              <a:t>16.12.2016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CE591-C9AF-4190-9F3F-B8C0CCC23C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2DC99-2FFA-4963-8DF7-DCDA65718F1E}" type="datetimeFigureOut">
              <a:rPr lang="ru-RU" smtClean="0"/>
              <a:t>16.12.2016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CE591-C9AF-4190-9F3F-B8C0CCC23C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2DC99-2FFA-4963-8DF7-DCDA65718F1E}" type="datetimeFigureOut">
              <a:rPr lang="ru-RU" smtClean="0"/>
              <a:t>16.12.2016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CE591-C9AF-4190-9F3F-B8C0CCC23C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2DC99-2FFA-4963-8DF7-DCDA65718F1E}" type="datetimeFigureOut">
              <a:rPr lang="ru-RU" smtClean="0"/>
              <a:t>16.12.2016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CE591-C9AF-4190-9F3F-B8C0CCC23C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2DC99-2FFA-4963-8DF7-DCDA65718F1E}" type="datetimeFigureOut">
              <a:rPr lang="ru-RU" smtClean="0"/>
              <a:t>16.12.2016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CE591-C9AF-4190-9F3F-B8C0CCC23C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2DC99-2FFA-4963-8DF7-DCDA65718F1E}" type="datetimeFigureOut">
              <a:rPr lang="ru-RU" smtClean="0"/>
              <a:t>16.12.2016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CE591-C9AF-4190-9F3F-B8C0CCC23C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2DC99-2FFA-4963-8DF7-DCDA65718F1E}" type="datetimeFigureOut">
              <a:rPr lang="ru-RU" smtClean="0"/>
              <a:t>16.12.2016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CE591-C9AF-4190-9F3F-B8C0CCC23C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2DC99-2FFA-4963-8DF7-DCDA65718F1E}" type="datetimeFigureOut">
              <a:rPr lang="ru-RU" smtClean="0"/>
              <a:t>16.12.2016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CE591-C9AF-4190-9F3F-B8C0CCC23C6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62DC99-2FFA-4963-8DF7-DCDA65718F1E}" type="datetimeFigureOut">
              <a:rPr lang="ru-RU" smtClean="0"/>
              <a:t>16.12.2016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CE591-C9AF-4190-9F3F-B8C0CCC23C6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4.bp.blogspot.com/-r8uJeTepgGI/Tk5rQepNvmI/AAAAAAAAUM0/TPB6_evZxho/s1600/dibujoscoloreadosdepaisaje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1560" y="188640"/>
            <a:ext cx="71287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Математическая разминка в подготовительной группе</a:t>
            </a:r>
          </a:p>
          <a:p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«Путешествие на автомобиле»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://www.pupsu.ru/published/publicdata/DBRUBINSPB14/attachments/SC/products_pictures/www.pupsu.ru%20%D0%921001_enl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8CC3EA"/>
              </a:clrFrom>
              <a:clrTo>
                <a:srgbClr val="8CC3E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43174"/>
            <a:ext cx="9144000" cy="4314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9375 -0.01734 L 0.49618 0.0210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5" y="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http://www.playcast.ru/uploads/2016/11/10/204804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619672" y="476672"/>
            <a:ext cx="67785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Остановка счёт от 0 до 20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1458228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Посчитайте от 0 до 20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2492896"/>
            <a:ext cx="72728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0,1,2,3,4,5,6,7,8,9,10,11,12,13,14,15,16,17,18,19,20</a:t>
            </a:r>
            <a:endParaRPr lang="ru-RU" sz="4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6" name="Picture 6" descr="http://www.playing-field.ru/img/2015/052121/435320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00" y="4000500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playcast.ru/uploads/2016/11/10/204804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07704" y="332656"/>
            <a:ext cx="55446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Посчитайте от 20 до 0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1628800"/>
            <a:ext cx="77048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20,19,18,17,16,15,14,13,12,11,10,9,8,7,6,5,4,3,2,1,0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8" name="Picture 4" descr="http://www.playcast.ru/uploads/2015/11/25/1603970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5" y="3140968"/>
            <a:ext cx="4176464" cy="3501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playcast.ru/uploads/2016/11/10/204804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115616" y="404664"/>
            <a:ext cx="68407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Какое число следует за числом 13?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07904" y="1340768"/>
            <a:ext cx="25202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14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4" name="Picture 6" descr="https://im0-tub-ru.yandex.net/i?id=fa82ae3668b847bbf44a59b51f314dcb&amp;n=33&amp;h=215&amp;w=19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56176" y="4149080"/>
            <a:ext cx="2987824" cy="2708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playcast.ru/uploads/2016/11/10/204804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47664" y="476672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Назовите число больше 17 на 1?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63688" y="1844824"/>
            <a:ext cx="37444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18</a:t>
            </a:r>
            <a:endParaRPr lang="ru-RU" sz="9600" dirty="0"/>
          </a:p>
        </p:txBody>
      </p:sp>
      <p:pic>
        <p:nvPicPr>
          <p:cNvPr id="18436" name="Picture 4" descr="https://www.covenok.ru/files/tiny_images/brother_sov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980728"/>
            <a:ext cx="3305175" cy="4143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playcast.ru/uploads/2016/11/10/204804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91680" y="548680"/>
            <a:ext cx="63281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Какое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число больше 12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 но меньше 14?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1680" y="2348880"/>
            <a:ext cx="44644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13</a:t>
            </a:r>
            <a:endParaRPr lang="ru-RU" sz="9600" dirty="0"/>
          </a:p>
        </p:txBody>
      </p:sp>
      <p:pic>
        <p:nvPicPr>
          <p:cNvPr id="19460" name="Picture 4" descr="http://www.belmama.ru/image/1172031_686a68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1960" y="2924944"/>
            <a:ext cx="2900958" cy="3372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playcast.ru/uploads/2016/11/10/204804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63688" y="548680"/>
            <a:ext cx="59766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Из чего состоит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число 12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35896" y="1628800"/>
            <a:ext cx="24066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10 и 2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544" y="2564904"/>
            <a:ext cx="28083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6 и 6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4" name="Picture 4" descr="http://prikolnye-kartinki.ru/img/picture/Aug/01/543d441684d9a7ca95fef6e8d895f84e/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3284984"/>
            <a:ext cx="4762500" cy="3573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7" dur="2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playcast.ru/uploads/2016/11/10/204804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23728" y="1700808"/>
            <a:ext cx="590465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69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User</dc:creator>
  <cp:lastModifiedBy>Windows User</cp:lastModifiedBy>
  <cp:revision>8</cp:revision>
  <dcterms:created xsi:type="dcterms:W3CDTF">2016-12-16T17:53:33Z</dcterms:created>
  <dcterms:modified xsi:type="dcterms:W3CDTF">2016-12-16T19:06:58Z</dcterms:modified>
</cp:coreProperties>
</file>