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84" y="-7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ABD12018-DC85-4114-9D7F-366C87403FCF}" type="datetimeFigureOut">
              <a:rPr lang="ru-RU" smtClean="0"/>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ABD12018-DC85-4114-9D7F-366C87403FCF}" type="datetimeFigureOut">
              <a:rPr lang="ru-RU" smtClean="0"/>
              <a:t>27.12.2019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ABD12018-DC85-4114-9D7F-366C87403FCF}" type="datetimeFigureOut">
              <a:rPr lang="ru-RU" smtClean="0"/>
              <a:t>27.12.2019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BD12018-DC85-4114-9D7F-366C87403FCF}" type="datetimeFigureOut">
              <a:rPr lang="ru-RU" smtClean="0"/>
              <a:t>27.12.2019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D12018-DC85-4114-9D7F-366C87403FCF}" type="datetimeFigureOut">
              <a:rPr lang="ru-RU" smtClean="0"/>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BD12018-DC85-4114-9D7F-366C87403FCF}" type="datetimeFigureOut">
              <a:rPr lang="ru-RU" smtClean="0"/>
              <a:t>27.12.2019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D51006A-D767-489E-BC93-376FBE707D86}"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D12018-DC85-4114-9D7F-366C87403FCF}" type="datetimeFigureOut">
              <a:rPr lang="ru-RU" smtClean="0"/>
              <a:t>27.12.2019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51006A-D767-489E-BC93-376FBE707D86}"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555938168_prw.jpg"/>
          <p:cNvPicPr>
            <a:picLocks noChangeAspect="1"/>
          </p:cNvPicPr>
          <p:nvPr/>
        </p:nvPicPr>
        <p:blipFill>
          <a:blip r:embed="rId2" cstate="screen"/>
          <a:stretch>
            <a:fillRect/>
          </a:stretch>
        </p:blipFill>
        <p:spPr>
          <a:xfrm>
            <a:off x="0" y="0"/>
            <a:ext cx="9144000" cy="6858000"/>
          </a:xfrm>
          <a:prstGeom prst="rect">
            <a:avLst/>
          </a:prstGeom>
        </p:spPr>
      </p:pic>
      <p:sp>
        <p:nvSpPr>
          <p:cNvPr id="2" name="Заголовок 1"/>
          <p:cNvSpPr>
            <a:spLocks noGrp="1"/>
          </p:cNvSpPr>
          <p:nvPr>
            <p:ph type="ctrTitle"/>
          </p:nvPr>
        </p:nvSpPr>
        <p:spPr>
          <a:xfrm rot="168279">
            <a:off x="1115616" y="1628800"/>
            <a:ext cx="5832648" cy="1470025"/>
          </a:xfrm>
        </p:spPr>
        <p:style>
          <a:lnRef idx="1">
            <a:schemeClr val="accent1"/>
          </a:lnRef>
          <a:fillRef idx="2">
            <a:schemeClr val="accent1"/>
          </a:fillRef>
          <a:effectRef idx="1">
            <a:schemeClr val="accent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Музыкальное занятие в младшей группе</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Подзаголовок 2"/>
          <p:cNvSpPr>
            <a:spLocks noGrp="1"/>
          </p:cNvSpPr>
          <p:nvPr>
            <p:ph type="subTitle" idx="1"/>
          </p:nvPr>
        </p:nvSpPr>
        <p:spPr>
          <a:xfrm rot="21440309">
            <a:off x="1115616" y="3573016"/>
            <a:ext cx="5544616" cy="1054968"/>
          </a:xfrm>
        </p:spPr>
        <p:style>
          <a:lnRef idx="1">
            <a:schemeClr val="accent1"/>
          </a:lnRef>
          <a:fillRef idx="2">
            <a:schemeClr val="accent1"/>
          </a:fillRef>
          <a:effectRef idx="1">
            <a:schemeClr val="accent1"/>
          </a:effectRef>
          <a:fontRef idx="minor">
            <a:schemeClr val="dk1"/>
          </a:fontRef>
        </p:style>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ru-RU" sz="24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«Кошечка в гостях у ребят»</a:t>
            </a:r>
            <a:endParaRPr lang="ru-RU" sz="2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rot="153741">
            <a:off x="755576" y="1052736"/>
            <a:ext cx="6696744" cy="4176464"/>
          </a:xfrm>
        </p:spPr>
        <p:txBody>
          <a:bodyPr>
            <a:normAutofit/>
          </a:bodyPr>
          <a:lstStyle/>
          <a:p>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Цель занятия – воспитание интереса к музыке, побуждение детей прислушиваться, подпевать, танцевать, играть на музыкальных инструментах. </a:t>
            </a:r>
            <a:r>
              <a:rPr lang="ru-RU" sz="1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ru-RU" sz="1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Задачи: развивать умение детей младшей группы воспринимать и различать звуки природы, голоса животных; исполнять песни естественным голосом; двигаться по показу взрослого, выполнять элементарные движения.</a:t>
            </a:r>
            <a:r>
              <a:rPr lang="ru-RU" sz="1600" dirty="0"/>
              <a:t/>
            </a:r>
            <a:br>
              <a:rPr lang="ru-RU" sz="1600" dirty="0"/>
            </a:br>
            <a:endParaRPr lang="ru-RU"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rot="169639">
            <a:off x="1115616" y="1484784"/>
            <a:ext cx="5904656" cy="3888432"/>
          </a:xfrm>
        </p:spPr>
        <p:txBody>
          <a:bodyPr>
            <a:normAutofit/>
          </a:bodyPr>
          <a:lstStyle/>
          <a:p>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Материал и оборудование: мягкая  игрушка; дидактическая игра «Весёлые кубики»; музыкальные инструменты; музыкальная колонка; телевизор; мультфильм. </a:t>
            </a:r>
            <a:r>
              <a:rPr lang="ru-RU" sz="1800" dirty="0"/>
              <a:t/>
            </a:r>
            <a:br>
              <a:rPr lang="ru-RU" sz="1800" dirty="0"/>
            </a:br>
            <a:endParaRPr lang="ru-RU"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rot="184219">
            <a:off x="971600" y="1412776"/>
            <a:ext cx="6336704" cy="3960440"/>
          </a:xfrm>
        </p:spPr>
        <p:txBody>
          <a:bodyPr>
            <a:normAutofit/>
          </a:bodyPr>
          <a:lstStyle/>
          <a:p>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 Организационный момент:</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Дети заходят в группу, здороваются с гостями. Раздается мяуканье кошки.</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-Ребята, что это? (Дети отвечают). Правильно, звук. Где раздается звук? (Дети ищут звук). Вот она, посмотрите (показывает игрушку кошку), давайте с ней поздороваемся, как кошка здоровается? (звукоподражание). </a:t>
            </a:r>
            <a:r>
              <a:rPr lang="ru-RU" sz="1600" dirty="0"/>
              <a:t/>
            </a:r>
            <a:br>
              <a:rPr lang="ru-RU" sz="1600" dirty="0"/>
            </a:br>
            <a:endParaRPr lang="ru-RU"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rot="255252">
            <a:off x="990438" y="977589"/>
            <a:ext cx="6336704" cy="4468335"/>
          </a:xfrm>
        </p:spPr>
        <p:txBody>
          <a:bodyPr>
            <a:normAutofit fontScale="90000"/>
          </a:bodyPr>
          <a:lstStyle/>
          <a:p>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II. Основная часть.</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Пение.</a:t>
            </a: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-А кто из вас знает песни, про кошку? (Дети поют отрывки песен).</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-А хотите послушать других животных? (Да).</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(Просмотр видео с голосами животных). Мы с вами прослушали звуки животных, а еще бывают звуки, которые получаются с помощью разных предметов. Хотите проверить.</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Перед вами кубики, рассмотрите их. Какие предметы внутри кубиков? (Ответы детей). Хотите послушать, какой звук они издают? (Дети трясут кубиками).</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Музыкально-дидактическая игра</a:t>
            </a: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«Громко, тихо».</a:t>
            </a:r>
            <a:b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20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Если звук у ваших кубиков тихий вы садитесь на корточки, а если громкий поднимаете руку вверх. </a:t>
            </a:r>
            <a:r>
              <a:rPr lang="ru-RU" sz="1800" dirty="0"/>
              <a:t/>
            </a:r>
            <a:br>
              <a:rPr lang="ru-RU" sz="1800" dirty="0"/>
            </a:br>
            <a:endParaRPr lang="ru-RU" sz="1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rot="153293">
            <a:off x="897845" y="907762"/>
            <a:ext cx="6336704" cy="4688707"/>
          </a:xfrm>
        </p:spPr>
        <p:txBody>
          <a:bodyPr>
            <a:normAutofit/>
          </a:bodyPr>
          <a:lstStyle/>
          <a:p>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-Ребята, кошечка шепнула, что хочет посмотреть, как вы танцуете. Покажем ей? </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Музыкально-ритмические движения</a:t>
            </a: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Выполнение под музыку марша, пружинки, лодочки.</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Молодцы, вы, наверное, устали, присаживайтесь (отметить, как правильно надо сидеть). Сегодня кошка вам принесла </a:t>
            </a:r>
            <a:r>
              <a:rPr lang="ru-RU" sz="1800" b="1"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музыкальную шкатулку </a:t>
            </a:r>
            <a:r>
              <a:rPr lang="ru-RU" sz="1800"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со звуками природы</a:t>
            </a: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слушать надо </a:t>
            </a:r>
            <a:r>
              <a:rPr lang="ru-RU" sz="1800" b="1">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внимательно</a:t>
            </a:r>
            <a:r>
              <a:rPr lang="ru-RU" sz="1800" b="1"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Слушание </a:t>
            </a: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(звуков дождя, ветра, скрип снега).</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endPar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555938168_prw.jpg"/>
          <p:cNvPicPr>
            <a:picLocks noGrp="1" noChangeAspect="1"/>
          </p:cNvPicPr>
          <p:nvPr>
            <p:ph idx="1"/>
          </p:nvPr>
        </p:nvPicPr>
        <p:blipFill>
          <a:blip r:embed="rId2" cstate="screen"/>
          <a:stretch>
            <a:fillRect/>
          </a:stretch>
        </p:blipFill>
        <p:spPr>
          <a:xfrm>
            <a:off x="0" y="0"/>
            <a:ext cx="9143999" cy="6858000"/>
          </a:xfrm>
        </p:spPr>
      </p:pic>
      <p:sp>
        <p:nvSpPr>
          <p:cNvPr id="2" name="Заголовок 1"/>
          <p:cNvSpPr>
            <a:spLocks noGrp="1"/>
          </p:cNvSpPr>
          <p:nvPr>
            <p:ph type="title"/>
          </p:nvPr>
        </p:nvSpPr>
        <p:spPr>
          <a:xfrm>
            <a:off x="899592" y="980728"/>
            <a:ext cx="6336704" cy="4752528"/>
          </a:xfrm>
        </p:spPr>
        <p:txBody>
          <a:bodyPr>
            <a:normAutofit/>
          </a:bodyPr>
          <a:lstStyle/>
          <a:p>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Ребята, кошечка приготовила для вас интересную игру. Хотите поиграть? Кошечка будет играть на музыкальном инструменте, а вы отгадайте, на каком инструменте играет кошечка. Вам понравилась игра? У нас с вами получился настоящий оркестр. Мы для кошечки и для всех гостей сыграем на музыкальных инструментах.</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i="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Игра на музыкальных инструментах.</a:t>
            </a: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 </a:t>
            </a:r>
            <a:b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br>
            <a:r>
              <a:rPr lang="ru-RU" sz="1800" b="1" dirty="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rPr>
              <a:t>Вам понравилось наше занятие? Пригласим еще кошечку в гости? А теперь давайте попрощаемся с кошечкой.</a:t>
            </a:r>
            <a:r>
              <a:rPr lang="ru-RU" sz="1800" dirty="0"/>
              <a:t/>
            </a:r>
            <a:br>
              <a:rPr lang="ru-RU" sz="1800" dirty="0"/>
            </a:br>
            <a:endParaRPr lang="ru-RU" sz="18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TotalTime>
  <Words>136</Words>
  <Application>Microsoft Office PowerPoint</Application>
  <PresentationFormat>Экран (4:3)</PresentationFormat>
  <Paragraphs>8</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Музыкальное занятие в младшей группе</vt:lpstr>
      <vt:lpstr>Цель занятия – воспитание интереса к музыке, побуждение детей прислушиваться, подпевать, танцевать, играть на музыкальных инструментах.  Задачи: развивать умение детей младшей группы воспринимать и различать звуки природы, голоса животных; исполнять песни естественным голосом; двигаться по показу взрослого, выполнять элементарные движения. </vt:lpstr>
      <vt:lpstr>Материал и оборудование: мягкая  игрушка; дидактическая игра «Весёлые кубики»; музыкальные инструменты; музыкальная колонка; телевизор; мультфильм.  </vt:lpstr>
      <vt:lpstr>I. Организационный момент: Дети заходят в группу, здороваются с гостями. Раздается мяуканье кошки. -Ребята, что это? (Дети отвечают). Правильно, звук. Где раздается звук? (Дети ищут звук). Вот она, посмотрите (показывает игрушку кошку), давайте с ней поздороваемся, как кошка здоровается? (звукоподражание).  </vt:lpstr>
      <vt:lpstr>II. Основная часть. Пение. -А кто из вас знает песни, про кошку? (Дети поют отрывки песен). -А хотите послушать других животных? (Да). (Просмотр видео с голосами животных). Мы с вами прослушали звуки животных, а еще бывают звуки, которые получаются с помощью разных предметов. Хотите проверить. Перед вами кубики, рассмотрите их. Какие предметы внутри кубиков? (Ответы детей). Хотите послушать, какой звук они издают? (Дети трясут кубиками).  Музыкально-дидактическая игра «Громко, тихо». Если звук у ваших кубиков тихий вы садитесь на корточки, а если громкий поднимаете руку вверх.  </vt:lpstr>
      <vt:lpstr>-Ребята, кошечка шепнула, что хочет посмотреть, как вы танцуете. Покажем ей?  Музыкально-ритмические движения Выполнение под музыку марша, пружинки, лодочки. Молодцы, вы, наверное, устали, присаживайтесь (отметить, как правильно надо сидеть). Сегодня кошка вам принесла музыкальную шкатулку со звуками природы, слушать надо внимательно.  Слушание (звуков дождя, ветра, скрип снега). </vt:lpstr>
      <vt:lpstr>Ребята, кошечка приготовила для вас интересную игру. Хотите поиграть? Кошечка будет играть на музыкальном инструменте, а вы отгадайте, на каком инструменте играет кошечка. Вам понравилась игра? У нас с вами получился настоящий оркестр. Мы для кошечки и для всех гостей сыграем на музыкальных инструментах. Игра на музыкальных инструментах.  Вам понравилось наше занятие? Пригласим еще кошечку в гости? А теперь давайте попрощаемся с кошечкой. </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Музыкальное занятие в младшей группе</dc:title>
  <dc:creator>User</dc:creator>
  <cp:lastModifiedBy>User</cp:lastModifiedBy>
  <cp:revision>3</cp:revision>
  <dcterms:created xsi:type="dcterms:W3CDTF">2019-12-27T16:32:48Z</dcterms:created>
  <dcterms:modified xsi:type="dcterms:W3CDTF">2019-12-27T16:53:54Z</dcterms:modified>
</cp:coreProperties>
</file>