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1674" y="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D77A3E-A182-4362-996A-09FD904A18CA}" type="datetimeFigureOut">
              <a:rPr lang="ru-RU" smtClean="0"/>
              <a:t>27.12.2019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AC149-C049-47AB-94F0-01AF3D46F5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25299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D77A3E-A182-4362-996A-09FD904A18CA}" type="datetimeFigureOut">
              <a:rPr lang="ru-RU" smtClean="0"/>
              <a:t>27.12.2019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AC149-C049-47AB-94F0-01AF3D46F5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73062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D77A3E-A182-4362-996A-09FD904A18CA}" type="datetimeFigureOut">
              <a:rPr lang="ru-RU" smtClean="0"/>
              <a:t>27.12.2019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AC149-C049-47AB-94F0-01AF3D46F5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99058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D77A3E-A182-4362-996A-09FD904A18CA}" type="datetimeFigureOut">
              <a:rPr lang="ru-RU" smtClean="0"/>
              <a:t>27.12.2019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AC149-C049-47AB-94F0-01AF3D46F5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74900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D77A3E-A182-4362-996A-09FD904A18CA}" type="datetimeFigureOut">
              <a:rPr lang="ru-RU" smtClean="0"/>
              <a:t>27.12.2019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AC149-C049-47AB-94F0-01AF3D46F5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12511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D77A3E-A182-4362-996A-09FD904A18CA}" type="datetimeFigureOut">
              <a:rPr lang="ru-RU" smtClean="0"/>
              <a:t>27.12.2019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AC149-C049-47AB-94F0-01AF3D46F5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20352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D77A3E-A182-4362-996A-09FD904A18CA}" type="datetimeFigureOut">
              <a:rPr lang="ru-RU" smtClean="0"/>
              <a:t>27.12.2019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AC149-C049-47AB-94F0-01AF3D46F5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67500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D77A3E-A182-4362-996A-09FD904A18CA}" type="datetimeFigureOut">
              <a:rPr lang="ru-RU" smtClean="0"/>
              <a:t>27.12.2019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AC149-C049-47AB-94F0-01AF3D46F5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91108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D77A3E-A182-4362-996A-09FD904A18CA}" type="datetimeFigureOut">
              <a:rPr lang="ru-RU" smtClean="0"/>
              <a:t>27.12.2019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AC149-C049-47AB-94F0-01AF3D46F5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77484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D77A3E-A182-4362-996A-09FD904A18CA}" type="datetimeFigureOut">
              <a:rPr lang="ru-RU" smtClean="0"/>
              <a:t>27.12.2019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AC149-C049-47AB-94F0-01AF3D46F5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65620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D77A3E-A182-4362-996A-09FD904A18CA}" type="datetimeFigureOut">
              <a:rPr lang="ru-RU" smtClean="0"/>
              <a:t>27.12.2019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0AC149-C049-47AB-94F0-01AF3D46F5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6128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D77A3E-A182-4362-996A-09FD904A18CA}" type="datetimeFigureOut">
              <a:rPr lang="ru-RU" smtClean="0"/>
              <a:t>27.12.2019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0AC149-C049-47AB-94F0-01AF3D46F5E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81643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/>
            </a:r>
            <a:br>
              <a:rPr lang="en-US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91680" y="2420888"/>
            <a:ext cx="6400800" cy="1752600"/>
          </a:xfrm>
        </p:spPr>
        <p:txBody>
          <a:bodyPr>
            <a:normAutofit/>
          </a:bodyPr>
          <a:lstStyle/>
          <a:p>
            <a:r>
              <a:rPr lang="ru-RU" sz="4000" b="1" dirty="0" smtClean="0"/>
              <a:t>Построение точки симметричной данной</a:t>
            </a:r>
            <a:endParaRPr lang="ru-RU" sz="4000" b="1" dirty="0"/>
          </a:p>
        </p:txBody>
      </p:sp>
    </p:spTree>
    <p:extLst>
      <p:ext uri="{BB962C8B-B14F-4D97-AF65-F5344CB8AC3E}">
        <p14:creationId xmlns:p14="http://schemas.microsoft.com/office/powerpoint/2010/main" val="1484809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Устный счет: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39" t="27585" r="6016" b="10227"/>
          <a:stretch/>
        </p:blipFill>
        <p:spPr bwMode="auto">
          <a:xfrm>
            <a:off x="35496" y="1339088"/>
            <a:ext cx="8928992" cy="4564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Овал 3"/>
          <p:cNvSpPr/>
          <p:nvPr/>
        </p:nvSpPr>
        <p:spPr>
          <a:xfrm>
            <a:off x="1877054" y="4221088"/>
            <a:ext cx="1368152" cy="136815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45206" y="1412776"/>
            <a:ext cx="1390650" cy="1395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27230" y="4248284"/>
            <a:ext cx="1390650" cy="1395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60314" y="1484783"/>
            <a:ext cx="1390650" cy="1395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7524328" y="4221088"/>
            <a:ext cx="1296144" cy="129614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95823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358" t="13850" r="19774" b="2830"/>
          <a:stretch/>
        </p:blipFill>
        <p:spPr bwMode="auto">
          <a:xfrm>
            <a:off x="827584" y="260648"/>
            <a:ext cx="7344816" cy="64765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3140968"/>
            <a:ext cx="1390650" cy="1395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293474"/>
            <a:ext cx="1390650" cy="1395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67857" y="3128392"/>
            <a:ext cx="1390650" cy="1395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5464267"/>
            <a:ext cx="1390650" cy="1395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827766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just"/>
            <a:r>
              <a:rPr lang="ru-RU" sz="3200" dirty="0" smtClean="0"/>
              <a:t>Дан координатный луч с единичным отрезком 1 </a:t>
            </a:r>
            <a:r>
              <a:rPr lang="ru-RU" sz="3200" dirty="0" err="1" smtClean="0"/>
              <a:t>кл</a:t>
            </a:r>
            <a:r>
              <a:rPr lang="ru-RU" sz="3200" dirty="0" smtClean="0"/>
              <a:t>. Центр симметрии точка А(6). Постройте точки симметричные данным относительно точки А(6)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67544" y="2060849"/>
            <a:ext cx="4038600" cy="1224136"/>
          </a:xfrm>
        </p:spPr>
        <p:txBody>
          <a:bodyPr/>
          <a:lstStyle/>
          <a:p>
            <a:r>
              <a:rPr lang="ru-RU" dirty="0" smtClean="0"/>
              <a:t>К(3) и К1(9)</a:t>
            </a:r>
          </a:p>
          <a:p>
            <a:r>
              <a:rPr lang="ru-RU" dirty="0" smtClean="0"/>
              <a:t>Е (5) и Е1(5)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093212" y="2060849"/>
            <a:ext cx="4038600" cy="1152128"/>
          </a:xfrm>
        </p:spPr>
        <p:txBody>
          <a:bodyPr/>
          <a:lstStyle/>
          <a:p>
            <a:r>
              <a:rPr lang="ru-RU" dirty="0" smtClean="0"/>
              <a:t>Д(1) и Д1(11)</a:t>
            </a:r>
          </a:p>
          <a:p>
            <a:r>
              <a:rPr lang="ru-RU" smtClean="0"/>
              <a:t>М (8)и </a:t>
            </a:r>
            <a:r>
              <a:rPr lang="ru-RU" dirty="0" smtClean="0"/>
              <a:t>М1(4)</a:t>
            </a:r>
          </a:p>
          <a:p>
            <a:endParaRPr lang="ru-RU" dirty="0"/>
          </a:p>
        </p:txBody>
      </p:sp>
      <p:pic>
        <p:nvPicPr>
          <p:cNvPr id="4098" name="Picture 2" descr="https://static-eu.insales.ru/images/products/1/6628/51829220/%D0%9073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3490388"/>
            <a:ext cx="4002298" cy="2810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https://static-eu.insales.ru/images/products/1/6628/51829220/%D0%9073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3490388"/>
            <a:ext cx="4002298" cy="2810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7" name="Прямая со стрелкой 6"/>
          <p:cNvCxnSpPr>
            <a:endCxn id="6" idx="3"/>
          </p:cNvCxnSpPr>
          <p:nvPr/>
        </p:nvCxnSpPr>
        <p:spPr>
          <a:xfrm>
            <a:off x="755576" y="4895492"/>
            <a:ext cx="7602698" cy="0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9" name="Овал 8"/>
          <p:cNvSpPr/>
          <p:nvPr/>
        </p:nvSpPr>
        <p:spPr>
          <a:xfrm>
            <a:off x="719572" y="4856675"/>
            <a:ext cx="72008" cy="117684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4834659"/>
            <a:ext cx="96837" cy="139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23381" y="4804076"/>
            <a:ext cx="96837" cy="139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629562" y="4373836"/>
            <a:ext cx="1800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О</a:t>
            </a:r>
            <a:endParaRPr lang="ru-RU" sz="2400" dirty="0"/>
          </a:p>
        </p:txBody>
      </p:sp>
      <p:sp>
        <p:nvSpPr>
          <p:cNvPr id="11" name="TextBox 10"/>
          <p:cNvSpPr txBox="1"/>
          <p:nvPr/>
        </p:nvSpPr>
        <p:spPr>
          <a:xfrm>
            <a:off x="1035199" y="5013176"/>
            <a:ext cx="1800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</a:rPr>
              <a:t>1</a:t>
            </a:r>
            <a:endParaRPr lang="ru-RU" sz="2000" b="1" dirty="0">
              <a:solidFill>
                <a:srgbClr val="00206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86773" y="5046641"/>
            <a:ext cx="900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0</a:t>
            </a:r>
            <a:endParaRPr lang="ru-RU" sz="2000" b="1" dirty="0"/>
          </a:p>
        </p:txBody>
      </p:sp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4845667"/>
            <a:ext cx="96837" cy="139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3340" y="4837042"/>
            <a:ext cx="96837" cy="139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3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82820" y="4848052"/>
            <a:ext cx="96837" cy="139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4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53639" y="4834659"/>
            <a:ext cx="96837" cy="139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1043608" y="4441044"/>
            <a:ext cx="9683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</a:rPr>
              <a:t>Д</a:t>
            </a:r>
            <a:endParaRPr lang="ru-RU" sz="2000" b="1" dirty="0">
              <a:solidFill>
                <a:srgbClr val="00206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619672" y="4441044"/>
            <a:ext cx="2526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7030A0"/>
                </a:solidFill>
              </a:rPr>
              <a:t>К</a:t>
            </a:r>
            <a:endParaRPr lang="ru-RU" sz="2000" b="1" dirty="0">
              <a:solidFill>
                <a:srgbClr val="7030A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689242" y="4985367"/>
            <a:ext cx="9683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7030A0"/>
                </a:solidFill>
              </a:rPr>
              <a:t>3</a:t>
            </a:r>
            <a:endParaRPr lang="ru-RU" sz="2000" b="1" dirty="0">
              <a:solidFill>
                <a:srgbClr val="7030A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310984" y="4445557"/>
            <a:ext cx="20095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accent6">
                    <a:lumMod val="75000"/>
                  </a:schemeClr>
                </a:solidFill>
              </a:rPr>
              <a:t>Е</a:t>
            </a:r>
            <a:endParaRPr lang="ru-RU" sz="20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359701" y="5046641"/>
            <a:ext cx="1004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accent6">
                    <a:lumMod val="75000"/>
                  </a:schemeClr>
                </a:solidFill>
              </a:rPr>
              <a:t>5</a:t>
            </a:r>
            <a:endParaRPr lang="ru-RU" sz="20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612709" y="4379489"/>
            <a:ext cx="19243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А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699790" y="5007144"/>
            <a:ext cx="14401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</a:rPr>
              <a:t>6</a:t>
            </a:r>
            <a:endParaRPr lang="ru-RU" sz="2000" b="1" dirty="0">
              <a:solidFill>
                <a:srgbClr val="FF00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287222" y="4535885"/>
            <a:ext cx="2880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00B050"/>
                </a:solidFill>
              </a:rPr>
              <a:t>М</a:t>
            </a:r>
            <a:endParaRPr lang="ru-RU" sz="2000" b="1" dirty="0">
              <a:solidFill>
                <a:srgbClr val="00B05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3359230" y="5016361"/>
            <a:ext cx="1440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00B050"/>
                </a:solidFill>
              </a:rPr>
              <a:t>8</a:t>
            </a:r>
            <a:endParaRPr lang="ru-RU" sz="2000" b="1" dirty="0">
              <a:solidFill>
                <a:srgbClr val="00B05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4262856" y="4491752"/>
            <a:ext cx="4784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Д1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4214437" y="5000756"/>
            <a:ext cx="4784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11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602675" y="4473129"/>
            <a:ext cx="4829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7030A0"/>
                </a:solidFill>
              </a:rPr>
              <a:t>К1</a:t>
            </a:r>
            <a:endParaRPr lang="ru-RU" b="1" dirty="0">
              <a:solidFill>
                <a:srgbClr val="7030A0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3644285" y="4943776"/>
            <a:ext cx="2160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7030A0"/>
                </a:solidFill>
              </a:rPr>
              <a:t>9</a:t>
            </a:r>
            <a:endParaRPr lang="ru-RU" b="1" dirty="0">
              <a:solidFill>
                <a:srgbClr val="7030A0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936814" y="4487343"/>
            <a:ext cx="5428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>Е1</a:t>
            </a:r>
            <a:endParaRPr lang="ru-RU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3022781" y="5013176"/>
            <a:ext cx="1484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>7</a:t>
            </a:r>
            <a:endParaRPr lang="ru-RU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835694" y="4478720"/>
            <a:ext cx="5760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B050"/>
                </a:solidFill>
              </a:rPr>
              <a:t>М1</a:t>
            </a:r>
            <a:endParaRPr lang="ru-RU" b="1" dirty="0">
              <a:solidFill>
                <a:srgbClr val="00B050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2024973" y="5000756"/>
            <a:ext cx="9960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00B050"/>
                </a:solidFill>
              </a:rPr>
              <a:t>4</a:t>
            </a:r>
            <a:endParaRPr lang="ru-RU" sz="2000" b="1" dirty="0">
              <a:solidFill>
                <a:srgbClr val="00B050"/>
              </a:solidFill>
            </a:endParaRPr>
          </a:p>
        </p:txBody>
      </p:sp>
      <p:pic>
        <p:nvPicPr>
          <p:cNvPr id="4105" name="Picture 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48353" y="4834659"/>
            <a:ext cx="96837" cy="139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6" name="Picture 1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67898" y="4834659"/>
            <a:ext cx="96837" cy="139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7" name="Picture 1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47310" y="4834659"/>
            <a:ext cx="96837" cy="139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0" name="Прямоугольник 29"/>
          <p:cNvSpPr/>
          <p:nvPr/>
        </p:nvSpPr>
        <p:spPr>
          <a:xfrm>
            <a:off x="1849043" y="2636912"/>
            <a:ext cx="777015" cy="3600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108" name="Picture 1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9043" y="2148649"/>
            <a:ext cx="774700" cy="360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9" name="Picture 1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216" y="2201470"/>
            <a:ext cx="936104" cy="4354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10" name="Picture 1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224" y="2597063"/>
            <a:ext cx="933450" cy="4397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829060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3" grpId="0"/>
      <p:bldP spid="14" grpId="0"/>
      <p:bldP spid="15" grpId="0"/>
      <p:bldP spid="16" grpId="0"/>
      <p:bldP spid="17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  <p:bldP spid="30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66</TotalTime>
  <Words>71</Words>
  <Application>Microsoft Office PowerPoint</Application>
  <PresentationFormat>Экран (4:3)</PresentationFormat>
  <Paragraphs>28</Paragraphs>
  <Slides>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7" baseType="lpstr">
      <vt:lpstr>Arial</vt:lpstr>
      <vt:lpstr>Calibri</vt:lpstr>
      <vt:lpstr>Тема Office</vt:lpstr>
      <vt:lpstr> </vt:lpstr>
      <vt:lpstr>Устный счет:</vt:lpstr>
      <vt:lpstr>Презентация PowerPoint</vt:lpstr>
      <vt:lpstr>Дан координатный луч с единичным отрезком 1 кл. Центр симметрии точка А(6). Постройте точки симметричные данным относительно точки А(6)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</dc:title>
  <dc:creator>Димин</dc:creator>
  <cp:lastModifiedBy>Дая</cp:lastModifiedBy>
  <cp:revision>8</cp:revision>
  <dcterms:created xsi:type="dcterms:W3CDTF">2019-09-08T16:26:40Z</dcterms:created>
  <dcterms:modified xsi:type="dcterms:W3CDTF">2019-12-27T14:30:56Z</dcterms:modified>
</cp:coreProperties>
</file>