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slide" Target="../slides/slide3.xml"/><Relationship Id="rId1" Type="http://schemas.openxmlformats.org/officeDocument/2006/relationships/slide" Target="../slides/slide2.xml"/><Relationship Id="rId4" Type="http://schemas.openxmlformats.org/officeDocument/2006/relationships/slide" Target="../slides/slide6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slide" Target="../slides/slide2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30EF48-EF42-4552-B6CE-94EC3F1E8CCC}" type="doc">
      <dgm:prSet loTypeId="urn:microsoft.com/office/officeart/2005/8/layout/matrix3" loCatId="matrix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EF42529B-6C6F-4FF9-890F-893B05B2105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6">
                  <a:lumMod val="40000"/>
                  <a:lumOff val="60000"/>
                </a:schemeClr>
              </a:solidFill>
              <a:hlinkClick xmlns:r="http://schemas.openxmlformats.org/officeDocument/2006/relationships" r:id="rId1" action="ppaction://hlinksldjump"/>
            </a:rPr>
            <a:t>Повторим!</a:t>
          </a:r>
          <a:endParaRPr lang="ru-RU" sz="1800" b="1" dirty="0">
            <a:solidFill>
              <a:schemeClr val="accent6">
                <a:lumMod val="40000"/>
                <a:lumOff val="60000"/>
              </a:schemeClr>
            </a:solidFill>
          </a:endParaRPr>
        </a:p>
      </dgm:t>
    </dgm:pt>
    <dgm:pt modelId="{BE932C63-5BD7-4587-9BFD-2BAD03D9FC92}" type="parTrans" cxnId="{46098644-C24A-4EAB-9C68-D2295A7975F2}">
      <dgm:prSet/>
      <dgm:spPr/>
      <dgm:t>
        <a:bodyPr/>
        <a:lstStyle/>
        <a:p>
          <a:endParaRPr lang="ru-RU"/>
        </a:p>
      </dgm:t>
    </dgm:pt>
    <dgm:pt modelId="{7FE261F3-0CC7-4636-BC96-4BBD6EBDA57A}" type="sibTrans" cxnId="{46098644-C24A-4EAB-9C68-D2295A7975F2}">
      <dgm:prSet/>
      <dgm:spPr/>
      <dgm:t>
        <a:bodyPr/>
        <a:lstStyle/>
        <a:p>
          <a:endParaRPr lang="ru-RU"/>
        </a:p>
      </dgm:t>
    </dgm:pt>
    <dgm:pt modelId="{7582667D-1702-4DD3-8B5E-270057B83EF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6">
                  <a:lumMod val="40000"/>
                  <a:lumOff val="60000"/>
                </a:schemeClr>
              </a:solidFill>
              <a:hlinkClick xmlns:r="http://schemas.openxmlformats.org/officeDocument/2006/relationships" r:id="rId2" action="ppaction://hlinksldjump"/>
            </a:rPr>
            <a:t>Инструкция</a:t>
          </a:r>
          <a:endParaRPr lang="ru-RU" sz="1800" b="1" dirty="0">
            <a:solidFill>
              <a:schemeClr val="accent6">
                <a:lumMod val="40000"/>
                <a:lumOff val="60000"/>
              </a:schemeClr>
            </a:solidFill>
          </a:endParaRPr>
        </a:p>
      </dgm:t>
    </dgm:pt>
    <dgm:pt modelId="{3AB3D5EE-0C60-487A-B34A-AFE8428370CF}" type="parTrans" cxnId="{FE99A038-2A29-4792-9B66-68BF7ADE825E}">
      <dgm:prSet/>
      <dgm:spPr/>
      <dgm:t>
        <a:bodyPr/>
        <a:lstStyle/>
        <a:p>
          <a:endParaRPr lang="ru-RU"/>
        </a:p>
      </dgm:t>
    </dgm:pt>
    <dgm:pt modelId="{13E15969-F9DD-4D7C-AFF8-663CC3D5FDBC}" type="sibTrans" cxnId="{FE99A038-2A29-4792-9B66-68BF7ADE825E}">
      <dgm:prSet/>
      <dgm:spPr/>
      <dgm:t>
        <a:bodyPr/>
        <a:lstStyle/>
        <a:p>
          <a:endParaRPr lang="ru-RU"/>
        </a:p>
      </dgm:t>
    </dgm:pt>
    <dgm:pt modelId="{B2C618B4-4677-4629-896B-A14ABD7410B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6">
                  <a:lumMod val="40000"/>
                  <a:lumOff val="60000"/>
                </a:schemeClr>
              </a:solidFill>
              <a:hlinkClick xmlns:r="http://schemas.openxmlformats.org/officeDocument/2006/relationships" r:id="rId3" action="ppaction://hlinksldjump"/>
            </a:rPr>
            <a:t>Проверь себя!</a:t>
          </a:r>
          <a:endParaRPr lang="ru-RU" sz="1800" b="1" dirty="0">
            <a:solidFill>
              <a:schemeClr val="accent6">
                <a:lumMod val="40000"/>
                <a:lumOff val="60000"/>
              </a:schemeClr>
            </a:solidFill>
          </a:endParaRPr>
        </a:p>
      </dgm:t>
    </dgm:pt>
    <dgm:pt modelId="{DE64CF0C-CED8-4D60-8B05-7D8C77D1F5AD}" type="parTrans" cxnId="{CA685ACF-4F0F-40E2-9984-C0018F85CF0C}">
      <dgm:prSet/>
      <dgm:spPr/>
      <dgm:t>
        <a:bodyPr/>
        <a:lstStyle/>
        <a:p>
          <a:endParaRPr lang="ru-RU"/>
        </a:p>
      </dgm:t>
    </dgm:pt>
    <dgm:pt modelId="{8C051127-7392-4C30-82EF-958B5A9B9947}" type="sibTrans" cxnId="{CA685ACF-4F0F-40E2-9984-C0018F85CF0C}">
      <dgm:prSet/>
      <dgm:spPr/>
      <dgm:t>
        <a:bodyPr/>
        <a:lstStyle/>
        <a:p>
          <a:endParaRPr lang="ru-RU"/>
        </a:p>
      </dgm:t>
    </dgm:pt>
    <dgm:pt modelId="{2F88AEED-300D-4CF1-B1EF-BE31924CCFAC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6">
                  <a:lumMod val="40000"/>
                  <a:lumOff val="60000"/>
                </a:schemeClr>
              </a:solidFill>
              <a:hlinkClick xmlns:r="http://schemas.openxmlformats.org/officeDocument/2006/relationships" r:id="rId4" action="ppaction://hlinksldjump"/>
            </a:rPr>
            <a:t>Оцени работу</a:t>
          </a:r>
          <a:r>
            <a:rPr lang="ru-RU" sz="1600" dirty="0" smtClean="0">
              <a:hlinkClick xmlns:r="http://schemas.openxmlformats.org/officeDocument/2006/relationships" r:id="rId4" action="ppaction://hlinksldjump"/>
            </a:rPr>
            <a:t>!</a:t>
          </a:r>
          <a:endParaRPr lang="ru-RU" sz="1600" dirty="0"/>
        </a:p>
      </dgm:t>
    </dgm:pt>
    <dgm:pt modelId="{3FD3EE00-F32F-4112-A3D8-6BC0C8429169}" type="parTrans" cxnId="{98A94CBF-790E-4B48-939C-409521C05890}">
      <dgm:prSet/>
      <dgm:spPr/>
      <dgm:t>
        <a:bodyPr/>
        <a:lstStyle/>
        <a:p>
          <a:endParaRPr lang="ru-RU"/>
        </a:p>
      </dgm:t>
    </dgm:pt>
    <dgm:pt modelId="{30A851F1-7482-4D3D-9466-BDABF62DE2F5}" type="sibTrans" cxnId="{98A94CBF-790E-4B48-939C-409521C05890}">
      <dgm:prSet/>
      <dgm:spPr/>
      <dgm:t>
        <a:bodyPr/>
        <a:lstStyle/>
        <a:p>
          <a:endParaRPr lang="ru-RU"/>
        </a:p>
      </dgm:t>
    </dgm:pt>
    <dgm:pt modelId="{B7D8DAC6-E80A-45FD-B226-4A061F0D7A73}" type="pres">
      <dgm:prSet presAssocID="{A230EF48-EF42-4552-B6CE-94EC3F1E8CCC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9F3A44-C367-4F70-BD2E-54E547E046DF}" type="pres">
      <dgm:prSet presAssocID="{A230EF48-EF42-4552-B6CE-94EC3F1E8CCC}" presName="diamond" presStyleLbl="bgShp" presStyleIdx="0" presStyleCnt="1"/>
      <dgm:spPr/>
    </dgm:pt>
    <dgm:pt modelId="{7AAC6810-A0DB-4302-8AC5-1A4E77087A20}" type="pres">
      <dgm:prSet presAssocID="{A230EF48-EF42-4552-B6CE-94EC3F1E8CCC}" presName="quad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2516A7-E34E-4692-96DB-12F754EC642F}" type="pres">
      <dgm:prSet presAssocID="{A230EF48-EF42-4552-B6CE-94EC3F1E8CCC}" presName="quad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D1D770-AE98-4335-9212-BB329E8C9709}" type="pres">
      <dgm:prSet presAssocID="{A230EF48-EF42-4552-B6CE-94EC3F1E8CCC}" presName="quad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30B586-BD4F-45B6-91B6-317FE13944FD}" type="pres">
      <dgm:prSet presAssocID="{A230EF48-EF42-4552-B6CE-94EC3F1E8CCC}" presName="quad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659B91-1503-4AA9-9367-984AA13373BD}" type="presOf" srcId="{EF42529B-6C6F-4FF9-890F-893B05B21050}" destId="{7AAC6810-A0DB-4302-8AC5-1A4E77087A20}" srcOrd="0" destOrd="0" presId="urn:microsoft.com/office/officeart/2005/8/layout/matrix3"/>
    <dgm:cxn modelId="{0EBEA66A-477E-4E41-A0F3-04A62B6093CD}" type="presOf" srcId="{2F88AEED-300D-4CF1-B1EF-BE31924CCFAC}" destId="{FE30B586-BD4F-45B6-91B6-317FE13944FD}" srcOrd="0" destOrd="0" presId="urn:microsoft.com/office/officeart/2005/8/layout/matrix3"/>
    <dgm:cxn modelId="{46098644-C24A-4EAB-9C68-D2295A7975F2}" srcId="{A230EF48-EF42-4552-B6CE-94EC3F1E8CCC}" destId="{EF42529B-6C6F-4FF9-890F-893B05B21050}" srcOrd="0" destOrd="0" parTransId="{BE932C63-5BD7-4587-9BFD-2BAD03D9FC92}" sibTransId="{7FE261F3-0CC7-4636-BC96-4BBD6EBDA57A}"/>
    <dgm:cxn modelId="{5FDFED7D-6095-4BDE-944A-0F21411D2A74}" type="presOf" srcId="{A230EF48-EF42-4552-B6CE-94EC3F1E8CCC}" destId="{B7D8DAC6-E80A-45FD-B226-4A061F0D7A73}" srcOrd="0" destOrd="0" presId="urn:microsoft.com/office/officeart/2005/8/layout/matrix3"/>
    <dgm:cxn modelId="{FE99A038-2A29-4792-9B66-68BF7ADE825E}" srcId="{A230EF48-EF42-4552-B6CE-94EC3F1E8CCC}" destId="{7582667D-1702-4DD3-8B5E-270057B83EF0}" srcOrd="1" destOrd="0" parTransId="{3AB3D5EE-0C60-487A-B34A-AFE8428370CF}" sibTransId="{13E15969-F9DD-4D7C-AFF8-663CC3D5FDBC}"/>
    <dgm:cxn modelId="{6E378C3A-26B2-4597-AF91-8B78D04F126D}" type="presOf" srcId="{B2C618B4-4677-4629-896B-A14ABD7410B1}" destId="{98D1D770-AE98-4335-9212-BB329E8C9709}" srcOrd="0" destOrd="0" presId="urn:microsoft.com/office/officeart/2005/8/layout/matrix3"/>
    <dgm:cxn modelId="{ABD28493-FE5B-4F59-8584-4E41174C56B5}" type="presOf" srcId="{7582667D-1702-4DD3-8B5E-270057B83EF0}" destId="{482516A7-E34E-4692-96DB-12F754EC642F}" srcOrd="0" destOrd="0" presId="urn:microsoft.com/office/officeart/2005/8/layout/matrix3"/>
    <dgm:cxn modelId="{CA685ACF-4F0F-40E2-9984-C0018F85CF0C}" srcId="{A230EF48-EF42-4552-B6CE-94EC3F1E8CCC}" destId="{B2C618B4-4677-4629-896B-A14ABD7410B1}" srcOrd="2" destOrd="0" parTransId="{DE64CF0C-CED8-4D60-8B05-7D8C77D1F5AD}" sibTransId="{8C051127-7392-4C30-82EF-958B5A9B9947}"/>
    <dgm:cxn modelId="{98A94CBF-790E-4B48-939C-409521C05890}" srcId="{A230EF48-EF42-4552-B6CE-94EC3F1E8CCC}" destId="{2F88AEED-300D-4CF1-B1EF-BE31924CCFAC}" srcOrd="3" destOrd="0" parTransId="{3FD3EE00-F32F-4112-A3D8-6BC0C8429169}" sibTransId="{30A851F1-7482-4D3D-9466-BDABF62DE2F5}"/>
    <dgm:cxn modelId="{0D2EBA16-5A5E-44EA-B73E-E5D87A26C0B3}" type="presParOf" srcId="{B7D8DAC6-E80A-45FD-B226-4A061F0D7A73}" destId="{6E9F3A44-C367-4F70-BD2E-54E547E046DF}" srcOrd="0" destOrd="0" presId="urn:microsoft.com/office/officeart/2005/8/layout/matrix3"/>
    <dgm:cxn modelId="{D45CB0F7-8AA4-4C0E-BAE5-B7DC65968BF7}" type="presParOf" srcId="{B7D8DAC6-E80A-45FD-B226-4A061F0D7A73}" destId="{7AAC6810-A0DB-4302-8AC5-1A4E77087A20}" srcOrd="1" destOrd="0" presId="urn:microsoft.com/office/officeart/2005/8/layout/matrix3"/>
    <dgm:cxn modelId="{724A02C5-81D8-4B37-B7EB-BEDD72A5E63A}" type="presParOf" srcId="{B7D8DAC6-E80A-45FD-B226-4A061F0D7A73}" destId="{482516A7-E34E-4692-96DB-12F754EC642F}" srcOrd="2" destOrd="0" presId="urn:microsoft.com/office/officeart/2005/8/layout/matrix3"/>
    <dgm:cxn modelId="{F10B5D64-ED9B-463D-8829-0BF0E6D04D0A}" type="presParOf" srcId="{B7D8DAC6-E80A-45FD-B226-4A061F0D7A73}" destId="{98D1D770-AE98-4335-9212-BB329E8C9709}" srcOrd="3" destOrd="0" presId="urn:microsoft.com/office/officeart/2005/8/layout/matrix3"/>
    <dgm:cxn modelId="{430702A1-1565-42EA-B0A6-CF6BF0F1539E}" type="presParOf" srcId="{B7D8DAC6-E80A-45FD-B226-4A061F0D7A73}" destId="{FE30B586-BD4F-45B6-91B6-317FE13944FD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F605A4D-DA4C-4024-84ED-767EE952B5A7}" type="doc">
      <dgm:prSet loTypeId="urn:microsoft.com/office/officeart/2005/8/layout/hProcess3" loCatId="process" qsTypeId="urn:microsoft.com/office/officeart/2005/8/quickstyle/simple1" qsCatId="simple" csTypeId="urn:microsoft.com/office/officeart/2005/8/colors/accent2_2" csCatId="accent2" phldr="1"/>
      <dgm:spPr/>
    </dgm:pt>
    <dgm:pt modelId="{B21BB416-F994-4BC0-9DB1-7CA05A075DEE}">
      <dgm:prSet phldrT="[Текст]"/>
      <dgm:spPr/>
      <dgm:t>
        <a:bodyPr/>
        <a:lstStyle/>
        <a:p>
          <a:r>
            <a:rPr lang="ru-RU" b="1" dirty="0" smtClean="0">
              <a:solidFill>
                <a:schemeClr val="accent6">
                  <a:lumMod val="20000"/>
                  <a:lumOff val="80000"/>
                </a:schemeClr>
              </a:solidFill>
              <a:hlinkClick xmlns:r="http://schemas.openxmlformats.org/officeDocument/2006/relationships" r:id="rId1" action="ppaction://hlinksldjump"/>
            </a:rPr>
            <a:t>Инструкция</a:t>
          </a:r>
          <a:endParaRPr lang="ru-RU" b="1" dirty="0">
            <a:solidFill>
              <a:schemeClr val="accent6">
                <a:lumMod val="20000"/>
                <a:lumOff val="80000"/>
              </a:schemeClr>
            </a:solidFill>
          </a:endParaRPr>
        </a:p>
      </dgm:t>
    </dgm:pt>
    <dgm:pt modelId="{92F11148-7816-4C32-8331-4B6D7651C1D2}" type="parTrans" cxnId="{A350D302-15E9-48D3-A2C6-0A3DB91A1134}">
      <dgm:prSet/>
      <dgm:spPr/>
      <dgm:t>
        <a:bodyPr/>
        <a:lstStyle/>
        <a:p>
          <a:endParaRPr lang="ru-RU"/>
        </a:p>
      </dgm:t>
    </dgm:pt>
    <dgm:pt modelId="{A3AA7544-62AE-4652-B151-6B522E88E92E}" type="sibTrans" cxnId="{A350D302-15E9-48D3-A2C6-0A3DB91A1134}">
      <dgm:prSet/>
      <dgm:spPr/>
      <dgm:t>
        <a:bodyPr/>
        <a:lstStyle/>
        <a:p>
          <a:endParaRPr lang="ru-RU"/>
        </a:p>
      </dgm:t>
    </dgm:pt>
    <dgm:pt modelId="{926A49A9-A97F-4B13-B278-A9F3E776E740}" type="pres">
      <dgm:prSet presAssocID="{9F605A4D-DA4C-4024-84ED-767EE952B5A7}" presName="Name0" presStyleCnt="0">
        <dgm:presLayoutVars>
          <dgm:dir/>
          <dgm:animLvl val="lvl"/>
          <dgm:resizeHandles val="exact"/>
        </dgm:presLayoutVars>
      </dgm:prSet>
      <dgm:spPr/>
    </dgm:pt>
    <dgm:pt modelId="{8D1EE1DC-BE7B-4FC3-A940-B3BC07846C71}" type="pres">
      <dgm:prSet presAssocID="{9F605A4D-DA4C-4024-84ED-767EE952B5A7}" presName="dummy" presStyleCnt="0"/>
      <dgm:spPr/>
    </dgm:pt>
    <dgm:pt modelId="{4F6498BC-0545-48DE-9F01-EE4480DDB14F}" type="pres">
      <dgm:prSet presAssocID="{9F605A4D-DA4C-4024-84ED-767EE952B5A7}" presName="linH" presStyleCnt="0"/>
      <dgm:spPr/>
    </dgm:pt>
    <dgm:pt modelId="{F9CBB35B-39E1-463F-B523-3332544D399A}" type="pres">
      <dgm:prSet presAssocID="{9F605A4D-DA4C-4024-84ED-767EE952B5A7}" presName="padding1" presStyleCnt="0"/>
      <dgm:spPr/>
    </dgm:pt>
    <dgm:pt modelId="{66E84B39-5C0D-4EB2-89D6-3F0F68122874}" type="pres">
      <dgm:prSet presAssocID="{B21BB416-F994-4BC0-9DB1-7CA05A075DEE}" presName="linV" presStyleCnt="0"/>
      <dgm:spPr/>
    </dgm:pt>
    <dgm:pt modelId="{830BC03B-AB45-48BC-9BC1-BF2195D4ED20}" type="pres">
      <dgm:prSet presAssocID="{B21BB416-F994-4BC0-9DB1-7CA05A075DEE}" presName="spVertical1" presStyleCnt="0"/>
      <dgm:spPr/>
    </dgm:pt>
    <dgm:pt modelId="{4149B758-B317-4293-A105-2A068122576B}" type="pres">
      <dgm:prSet presAssocID="{B21BB416-F994-4BC0-9DB1-7CA05A075DEE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FAE45-32D9-4AC4-881B-30FCE6E0D31E}" type="pres">
      <dgm:prSet presAssocID="{B21BB416-F994-4BC0-9DB1-7CA05A075DEE}" presName="spVertical2" presStyleCnt="0"/>
      <dgm:spPr/>
    </dgm:pt>
    <dgm:pt modelId="{719087D5-375C-4075-848B-A7E7350139F2}" type="pres">
      <dgm:prSet presAssocID="{B21BB416-F994-4BC0-9DB1-7CA05A075DEE}" presName="spVertical3" presStyleCnt="0"/>
      <dgm:spPr/>
    </dgm:pt>
    <dgm:pt modelId="{3093F2DA-5502-45C2-ACBA-D78762342628}" type="pres">
      <dgm:prSet presAssocID="{9F605A4D-DA4C-4024-84ED-767EE952B5A7}" presName="padding2" presStyleCnt="0"/>
      <dgm:spPr/>
    </dgm:pt>
    <dgm:pt modelId="{0BF13268-43C2-4444-93C0-BD6359437F05}" type="pres">
      <dgm:prSet presAssocID="{9F605A4D-DA4C-4024-84ED-767EE952B5A7}" presName="negArrow" presStyleCnt="0"/>
      <dgm:spPr/>
    </dgm:pt>
    <dgm:pt modelId="{A91BC1D9-0A18-4339-BB62-680305F001E6}" type="pres">
      <dgm:prSet presAssocID="{9F605A4D-DA4C-4024-84ED-767EE952B5A7}" presName="backgroundArrow" presStyleLbl="node1" presStyleIdx="0" presStyleCnt="1"/>
      <dgm:spPr/>
    </dgm:pt>
  </dgm:ptLst>
  <dgm:cxnLst>
    <dgm:cxn modelId="{A350D302-15E9-48D3-A2C6-0A3DB91A1134}" srcId="{9F605A4D-DA4C-4024-84ED-767EE952B5A7}" destId="{B21BB416-F994-4BC0-9DB1-7CA05A075DEE}" srcOrd="0" destOrd="0" parTransId="{92F11148-7816-4C32-8331-4B6D7651C1D2}" sibTransId="{A3AA7544-62AE-4652-B151-6B522E88E92E}"/>
    <dgm:cxn modelId="{C26E5F60-44EF-432D-B790-FECDB869819A}" type="presOf" srcId="{9F605A4D-DA4C-4024-84ED-767EE952B5A7}" destId="{926A49A9-A97F-4B13-B278-A9F3E776E740}" srcOrd="0" destOrd="0" presId="urn:microsoft.com/office/officeart/2005/8/layout/hProcess3"/>
    <dgm:cxn modelId="{83235F56-6E04-44D9-9A16-12EE3E28BE74}" type="presOf" srcId="{B21BB416-F994-4BC0-9DB1-7CA05A075DEE}" destId="{4149B758-B317-4293-A105-2A068122576B}" srcOrd="0" destOrd="0" presId="urn:microsoft.com/office/officeart/2005/8/layout/hProcess3"/>
    <dgm:cxn modelId="{C4239E53-318F-4269-989D-A16C54100FAC}" type="presParOf" srcId="{926A49A9-A97F-4B13-B278-A9F3E776E740}" destId="{8D1EE1DC-BE7B-4FC3-A940-B3BC07846C71}" srcOrd="0" destOrd="0" presId="urn:microsoft.com/office/officeart/2005/8/layout/hProcess3"/>
    <dgm:cxn modelId="{7483CE4A-C209-44B3-861D-BBCBAF01DA17}" type="presParOf" srcId="{926A49A9-A97F-4B13-B278-A9F3E776E740}" destId="{4F6498BC-0545-48DE-9F01-EE4480DDB14F}" srcOrd="1" destOrd="0" presId="urn:microsoft.com/office/officeart/2005/8/layout/hProcess3"/>
    <dgm:cxn modelId="{69F69D33-E821-49F1-BAB5-BCD4DBC0E60B}" type="presParOf" srcId="{4F6498BC-0545-48DE-9F01-EE4480DDB14F}" destId="{F9CBB35B-39E1-463F-B523-3332544D399A}" srcOrd="0" destOrd="0" presId="urn:microsoft.com/office/officeart/2005/8/layout/hProcess3"/>
    <dgm:cxn modelId="{48D75A55-8D02-43E7-981A-A1250623E881}" type="presParOf" srcId="{4F6498BC-0545-48DE-9F01-EE4480DDB14F}" destId="{66E84B39-5C0D-4EB2-89D6-3F0F68122874}" srcOrd="1" destOrd="0" presId="urn:microsoft.com/office/officeart/2005/8/layout/hProcess3"/>
    <dgm:cxn modelId="{1B086533-D682-4CC8-B7D3-1C4725D8C37B}" type="presParOf" srcId="{66E84B39-5C0D-4EB2-89D6-3F0F68122874}" destId="{830BC03B-AB45-48BC-9BC1-BF2195D4ED20}" srcOrd="0" destOrd="0" presId="urn:microsoft.com/office/officeart/2005/8/layout/hProcess3"/>
    <dgm:cxn modelId="{C4CA5C1F-C879-4BDE-80DB-F5CBB4065072}" type="presParOf" srcId="{66E84B39-5C0D-4EB2-89D6-3F0F68122874}" destId="{4149B758-B317-4293-A105-2A068122576B}" srcOrd="1" destOrd="0" presId="urn:microsoft.com/office/officeart/2005/8/layout/hProcess3"/>
    <dgm:cxn modelId="{481C9E04-8847-4049-8113-DC278C50943C}" type="presParOf" srcId="{66E84B39-5C0D-4EB2-89D6-3F0F68122874}" destId="{8F4FAE45-32D9-4AC4-881B-30FCE6E0D31E}" srcOrd="2" destOrd="0" presId="urn:microsoft.com/office/officeart/2005/8/layout/hProcess3"/>
    <dgm:cxn modelId="{6C97DBA5-BCFC-4230-A1CF-D978D4B74DA1}" type="presParOf" srcId="{66E84B39-5C0D-4EB2-89D6-3F0F68122874}" destId="{719087D5-375C-4075-848B-A7E7350139F2}" srcOrd="3" destOrd="0" presId="urn:microsoft.com/office/officeart/2005/8/layout/hProcess3"/>
    <dgm:cxn modelId="{9AEDA6E3-8E27-4153-95E0-D5C73DE504F0}" type="presParOf" srcId="{4F6498BC-0545-48DE-9F01-EE4480DDB14F}" destId="{3093F2DA-5502-45C2-ACBA-D78762342628}" srcOrd="2" destOrd="0" presId="urn:microsoft.com/office/officeart/2005/8/layout/hProcess3"/>
    <dgm:cxn modelId="{5640B82E-8925-4AB3-AFDE-6C7059A93C69}" type="presParOf" srcId="{4F6498BC-0545-48DE-9F01-EE4480DDB14F}" destId="{0BF13268-43C2-4444-93C0-BD6359437F05}" srcOrd="3" destOrd="0" presId="urn:microsoft.com/office/officeart/2005/8/layout/hProcess3"/>
    <dgm:cxn modelId="{F59CC534-3819-4F72-8F81-3BFC446A2658}" type="presParOf" srcId="{4F6498BC-0545-48DE-9F01-EE4480DDB14F}" destId="{A91BC1D9-0A18-4339-BB62-680305F001E6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84F34F0-60A9-4135-859E-7049C719BCA0}" type="doc">
      <dgm:prSet loTypeId="urn:microsoft.com/office/officeart/2005/8/layout/arrow1" loCatId="process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DB499034-ACF9-4678-B533-A8752088D337}">
      <dgm:prSet phldrT="[Текст]"/>
      <dgm:spPr/>
      <dgm:t>
        <a:bodyPr/>
        <a:lstStyle/>
        <a:p>
          <a:r>
            <a:rPr lang="ru-RU" b="1" dirty="0" smtClean="0">
              <a:hlinkClick xmlns:r="http://schemas.openxmlformats.org/officeDocument/2006/relationships" r:id="rId1" action="ppaction://hlinksldjump"/>
            </a:rPr>
            <a:t>Повторим!</a:t>
          </a:r>
          <a:endParaRPr lang="ru-RU" b="1" dirty="0"/>
        </a:p>
      </dgm:t>
    </dgm:pt>
    <dgm:pt modelId="{7949F530-1D56-4A42-B9CF-8BBFB1851A6F}" type="parTrans" cxnId="{F67E8344-6269-4D42-86B6-22839FCA88F5}">
      <dgm:prSet/>
      <dgm:spPr/>
      <dgm:t>
        <a:bodyPr/>
        <a:lstStyle/>
        <a:p>
          <a:endParaRPr lang="ru-RU"/>
        </a:p>
      </dgm:t>
    </dgm:pt>
    <dgm:pt modelId="{4182C7DD-0EF0-4C9A-B81A-2398CBD440C1}" type="sibTrans" cxnId="{F67E8344-6269-4D42-86B6-22839FCA88F5}">
      <dgm:prSet/>
      <dgm:spPr/>
      <dgm:t>
        <a:bodyPr/>
        <a:lstStyle/>
        <a:p>
          <a:endParaRPr lang="ru-RU"/>
        </a:p>
      </dgm:t>
    </dgm:pt>
    <dgm:pt modelId="{404A9235-24FF-4A24-92A9-B8892B8DE01D}">
      <dgm:prSet phldrT="[Текст]" custT="1"/>
      <dgm:spPr/>
      <dgm:t>
        <a:bodyPr/>
        <a:lstStyle/>
        <a:p>
          <a:r>
            <a:rPr lang="ru-RU" sz="1800" b="1" dirty="0" smtClean="0">
              <a:hlinkClick xmlns:r="http://schemas.openxmlformats.org/officeDocument/2006/relationships" r:id="rId2" action="ppaction://hlinksldjump"/>
            </a:rPr>
            <a:t>Проверь себя!</a:t>
          </a:r>
          <a:endParaRPr lang="ru-RU" sz="1800" b="1" dirty="0"/>
        </a:p>
      </dgm:t>
    </dgm:pt>
    <dgm:pt modelId="{53E98965-6806-4CA1-AF1B-8FA90838F856}" type="parTrans" cxnId="{A9638164-E0E9-41ED-A6B7-9950DBA77BA6}">
      <dgm:prSet/>
      <dgm:spPr/>
      <dgm:t>
        <a:bodyPr/>
        <a:lstStyle/>
        <a:p>
          <a:endParaRPr lang="ru-RU"/>
        </a:p>
      </dgm:t>
    </dgm:pt>
    <dgm:pt modelId="{F4A95B7C-66CC-4F70-B359-906458DDE0C4}" type="sibTrans" cxnId="{A9638164-E0E9-41ED-A6B7-9950DBA77BA6}">
      <dgm:prSet/>
      <dgm:spPr/>
      <dgm:t>
        <a:bodyPr/>
        <a:lstStyle/>
        <a:p>
          <a:endParaRPr lang="ru-RU"/>
        </a:p>
      </dgm:t>
    </dgm:pt>
    <dgm:pt modelId="{3F2E2DD8-CA6D-4BE5-B471-5E58338F94D1}" type="pres">
      <dgm:prSet presAssocID="{684F34F0-60A9-4135-859E-7049C719BCA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6093A40-0419-4533-96C3-1C6E315865B3}" type="pres">
      <dgm:prSet presAssocID="{DB499034-ACF9-4678-B533-A8752088D337}" presName="arrow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134E43-26D6-4EB4-BD47-CACE9B68BC59}" type="pres">
      <dgm:prSet presAssocID="{404A9235-24FF-4A24-92A9-B8892B8DE01D}" presName="arrow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E3DAABF-707F-4E28-B7AD-344E6DA227AA}" type="presOf" srcId="{404A9235-24FF-4A24-92A9-B8892B8DE01D}" destId="{87134E43-26D6-4EB4-BD47-CACE9B68BC59}" srcOrd="0" destOrd="0" presId="urn:microsoft.com/office/officeart/2005/8/layout/arrow1"/>
    <dgm:cxn modelId="{A9638164-E0E9-41ED-A6B7-9950DBA77BA6}" srcId="{684F34F0-60A9-4135-859E-7049C719BCA0}" destId="{404A9235-24FF-4A24-92A9-B8892B8DE01D}" srcOrd="1" destOrd="0" parTransId="{53E98965-6806-4CA1-AF1B-8FA90838F856}" sibTransId="{F4A95B7C-66CC-4F70-B359-906458DDE0C4}"/>
    <dgm:cxn modelId="{8089727E-E0C0-4FB8-A0DC-B5210A418132}" type="presOf" srcId="{684F34F0-60A9-4135-859E-7049C719BCA0}" destId="{3F2E2DD8-CA6D-4BE5-B471-5E58338F94D1}" srcOrd="0" destOrd="0" presId="urn:microsoft.com/office/officeart/2005/8/layout/arrow1"/>
    <dgm:cxn modelId="{F67E8344-6269-4D42-86B6-22839FCA88F5}" srcId="{684F34F0-60A9-4135-859E-7049C719BCA0}" destId="{DB499034-ACF9-4678-B533-A8752088D337}" srcOrd="0" destOrd="0" parTransId="{7949F530-1D56-4A42-B9CF-8BBFB1851A6F}" sibTransId="{4182C7DD-0EF0-4C9A-B81A-2398CBD440C1}"/>
    <dgm:cxn modelId="{02A39E74-D556-478E-ABD8-0FE1CD556714}" type="presOf" srcId="{DB499034-ACF9-4678-B533-A8752088D337}" destId="{36093A40-0419-4533-96C3-1C6E315865B3}" srcOrd="0" destOrd="0" presId="urn:microsoft.com/office/officeart/2005/8/layout/arrow1"/>
    <dgm:cxn modelId="{E56FE7A8-76EB-4BDA-823D-3D91F759BC0C}" type="presParOf" srcId="{3F2E2DD8-CA6D-4BE5-B471-5E58338F94D1}" destId="{36093A40-0419-4533-96C3-1C6E315865B3}" srcOrd="0" destOrd="0" presId="urn:microsoft.com/office/officeart/2005/8/layout/arrow1"/>
    <dgm:cxn modelId="{AF31253C-1C6C-40FC-943B-548C9AE7FCFD}" type="presParOf" srcId="{3F2E2DD8-CA6D-4BE5-B471-5E58338F94D1}" destId="{87134E43-26D6-4EB4-BD47-CACE9B68BC59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53D2B58-3834-4EA9-9B1D-F43ACD89C85E}" type="doc">
      <dgm:prSet loTypeId="urn:microsoft.com/office/officeart/2005/8/layout/hProcess3" loCatId="process" qsTypeId="urn:microsoft.com/office/officeart/2005/8/quickstyle/simple1" qsCatId="simple" csTypeId="urn:microsoft.com/office/officeart/2005/8/colors/accent2_2" csCatId="accent2" phldr="1"/>
      <dgm:spPr/>
    </dgm:pt>
    <dgm:pt modelId="{D6AAC9B5-197D-4895-AC92-ABA98B160ED1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accent6">
                  <a:lumMod val="20000"/>
                  <a:lumOff val="80000"/>
                </a:schemeClr>
              </a:solidFill>
              <a:hlinkClick xmlns:r="http://schemas.openxmlformats.org/officeDocument/2006/relationships" r:id="rId1" action="ppaction://hlinksldjump"/>
            </a:rPr>
            <a:t>Оцени работу!</a:t>
          </a:r>
          <a:endParaRPr lang="ru-RU" sz="2000" b="1" dirty="0">
            <a:solidFill>
              <a:schemeClr val="accent6">
                <a:lumMod val="20000"/>
                <a:lumOff val="80000"/>
              </a:schemeClr>
            </a:solidFill>
          </a:endParaRPr>
        </a:p>
      </dgm:t>
    </dgm:pt>
    <dgm:pt modelId="{F0B89B03-E896-420D-9C91-EEEE4B5F9837}" type="parTrans" cxnId="{2C37316D-C0D2-4ACB-A467-0A62E442F3FD}">
      <dgm:prSet/>
      <dgm:spPr/>
      <dgm:t>
        <a:bodyPr/>
        <a:lstStyle/>
        <a:p>
          <a:endParaRPr lang="ru-RU"/>
        </a:p>
      </dgm:t>
    </dgm:pt>
    <dgm:pt modelId="{93018EEB-C9C0-49C0-B484-19891AF0125E}" type="sibTrans" cxnId="{2C37316D-C0D2-4ACB-A467-0A62E442F3FD}">
      <dgm:prSet/>
      <dgm:spPr/>
      <dgm:t>
        <a:bodyPr/>
        <a:lstStyle/>
        <a:p>
          <a:endParaRPr lang="ru-RU"/>
        </a:p>
      </dgm:t>
    </dgm:pt>
    <dgm:pt modelId="{3AD533F4-4DC4-43F0-AD6E-D69950331363}" type="pres">
      <dgm:prSet presAssocID="{F53D2B58-3834-4EA9-9B1D-F43ACD89C85E}" presName="Name0" presStyleCnt="0">
        <dgm:presLayoutVars>
          <dgm:dir/>
          <dgm:animLvl val="lvl"/>
          <dgm:resizeHandles val="exact"/>
        </dgm:presLayoutVars>
      </dgm:prSet>
      <dgm:spPr/>
    </dgm:pt>
    <dgm:pt modelId="{05F40410-90C2-494D-8AB3-A7DD9DAD4AFE}" type="pres">
      <dgm:prSet presAssocID="{F53D2B58-3834-4EA9-9B1D-F43ACD89C85E}" presName="dummy" presStyleCnt="0"/>
      <dgm:spPr/>
    </dgm:pt>
    <dgm:pt modelId="{6D685FCA-450D-4B0C-990E-2B705F441EDA}" type="pres">
      <dgm:prSet presAssocID="{F53D2B58-3834-4EA9-9B1D-F43ACD89C85E}" presName="linH" presStyleCnt="0"/>
      <dgm:spPr/>
    </dgm:pt>
    <dgm:pt modelId="{9228E685-8C62-4932-A187-3475F830631F}" type="pres">
      <dgm:prSet presAssocID="{F53D2B58-3834-4EA9-9B1D-F43ACD89C85E}" presName="padding1" presStyleCnt="0"/>
      <dgm:spPr/>
    </dgm:pt>
    <dgm:pt modelId="{0CB83E68-8729-4DE4-88C4-0F0DFBC5221B}" type="pres">
      <dgm:prSet presAssocID="{D6AAC9B5-197D-4895-AC92-ABA98B160ED1}" presName="linV" presStyleCnt="0"/>
      <dgm:spPr/>
    </dgm:pt>
    <dgm:pt modelId="{D435C7AE-5D4D-4358-ACF9-3E238360868E}" type="pres">
      <dgm:prSet presAssocID="{D6AAC9B5-197D-4895-AC92-ABA98B160ED1}" presName="spVertical1" presStyleCnt="0"/>
      <dgm:spPr/>
    </dgm:pt>
    <dgm:pt modelId="{CA2A32D2-1CB4-4DF5-A0E2-3429F33B21FA}" type="pres">
      <dgm:prSet presAssocID="{D6AAC9B5-197D-4895-AC92-ABA98B160ED1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5630D4-B362-429E-A2F0-1F1AAB43CF20}" type="pres">
      <dgm:prSet presAssocID="{D6AAC9B5-197D-4895-AC92-ABA98B160ED1}" presName="spVertical2" presStyleCnt="0"/>
      <dgm:spPr/>
    </dgm:pt>
    <dgm:pt modelId="{9DEE276F-BC55-4F28-859C-BAF2313257FE}" type="pres">
      <dgm:prSet presAssocID="{D6AAC9B5-197D-4895-AC92-ABA98B160ED1}" presName="spVertical3" presStyleCnt="0"/>
      <dgm:spPr/>
    </dgm:pt>
    <dgm:pt modelId="{9EC3D1B3-91BD-4529-B28F-6278E9D70DB7}" type="pres">
      <dgm:prSet presAssocID="{F53D2B58-3834-4EA9-9B1D-F43ACD89C85E}" presName="padding2" presStyleCnt="0"/>
      <dgm:spPr/>
    </dgm:pt>
    <dgm:pt modelId="{095C5FE0-49A8-49BD-AEE7-A0D2E0300A48}" type="pres">
      <dgm:prSet presAssocID="{F53D2B58-3834-4EA9-9B1D-F43ACD89C85E}" presName="negArrow" presStyleCnt="0"/>
      <dgm:spPr/>
    </dgm:pt>
    <dgm:pt modelId="{6F009622-9A7F-4722-A4B6-22287AAE93C2}" type="pres">
      <dgm:prSet presAssocID="{F53D2B58-3834-4EA9-9B1D-F43ACD89C85E}" presName="backgroundArrow" presStyleLbl="node1" presStyleIdx="0" presStyleCnt="1" custLinFactNeighborX="25000" custLinFactNeighborY="51786"/>
      <dgm:spPr/>
    </dgm:pt>
  </dgm:ptLst>
  <dgm:cxnLst>
    <dgm:cxn modelId="{E2257EFA-9CF4-4436-BA8F-6C35FE224936}" type="presOf" srcId="{D6AAC9B5-197D-4895-AC92-ABA98B160ED1}" destId="{CA2A32D2-1CB4-4DF5-A0E2-3429F33B21FA}" srcOrd="0" destOrd="0" presId="urn:microsoft.com/office/officeart/2005/8/layout/hProcess3"/>
    <dgm:cxn modelId="{2C37316D-C0D2-4ACB-A467-0A62E442F3FD}" srcId="{F53D2B58-3834-4EA9-9B1D-F43ACD89C85E}" destId="{D6AAC9B5-197D-4895-AC92-ABA98B160ED1}" srcOrd="0" destOrd="0" parTransId="{F0B89B03-E896-420D-9C91-EEEE4B5F9837}" sibTransId="{93018EEB-C9C0-49C0-B484-19891AF0125E}"/>
    <dgm:cxn modelId="{44E2E794-F6E2-4894-9165-81B807FAFB25}" type="presOf" srcId="{F53D2B58-3834-4EA9-9B1D-F43ACD89C85E}" destId="{3AD533F4-4DC4-43F0-AD6E-D69950331363}" srcOrd="0" destOrd="0" presId="urn:microsoft.com/office/officeart/2005/8/layout/hProcess3"/>
    <dgm:cxn modelId="{6F530C13-5C58-4715-A884-A7FCE34A27BD}" type="presParOf" srcId="{3AD533F4-4DC4-43F0-AD6E-D69950331363}" destId="{05F40410-90C2-494D-8AB3-A7DD9DAD4AFE}" srcOrd="0" destOrd="0" presId="urn:microsoft.com/office/officeart/2005/8/layout/hProcess3"/>
    <dgm:cxn modelId="{0F7A255E-5BEF-46AE-A52D-EFD33B403D1F}" type="presParOf" srcId="{3AD533F4-4DC4-43F0-AD6E-D69950331363}" destId="{6D685FCA-450D-4B0C-990E-2B705F441EDA}" srcOrd="1" destOrd="0" presId="urn:microsoft.com/office/officeart/2005/8/layout/hProcess3"/>
    <dgm:cxn modelId="{A0980CED-7FE3-4055-AA5E-348B3C061FBE}" type="presParOf" srcId="{6D685FCA-450D-4B0C-990E-2B705F441EDA}" destId="{9228E685-8C62-4932-A187-3475F830631F}" srcOrd="0" destOrd="0" presId="urn:microsoft.com/office/officeart/2005/8/layout/hProcess3"/>
    <dgm:cxn modelId="{1F0CF7E8-0651-449D-9BD9-79292A117467}" type="presParOf" srcId="{6D685FCA-450D-4B0C-990E-2B705F441EDA}" destId="{0CB83E68-8729-4DE4-88C4-0F0DFBC5221B}" srcOrd="1" destOrd="0" presId="urn:microsoft.com/office/officeart/2005/8/layout/hProcess3"/>
    <dgm:cxn modelId="{4A4649C1-36E9-42BE-A340-9402924FE607}" type="presParOf" srcId="{0CB83E68-8729-4DE4-88C4-0F0DFBC5221B}" destId="{D435C7AE-5D4D-4358-ACF9-3E238360868E}" srcOrd="0" destOrd="0" presId="urn:microsoft.com/office/officeart/2005/8/layout/hProcess3"/>
    <dgm:cxn modelId="{FA8A2433-30F9-4DA9-84E3-354AD03CEA1A}" type="presParOf" srcId="{0CB83E68-8729-4DE4-88C4-0F0DFBC5221B}" destId="{CA2A32D2-1CB4-4DF5-A0E2-3429F33B21FA}" srcOrd="1" destOrd="0" presId="urn:microsoft.com/office/officeart/2005/8/layout/hProcess3"/>
    <dgm:cxn modelId="{7CEAE168-C52E-4817-9855-02AAFCA0A51B}" type="presParOf" srcId="{0CB83E68-8729-4DE4-88C4-0F0DFBC5221B}" destId="{705630D4-B362-429E-A2F0-1F1AAB43CF20}" srcOrd="2" destOrd="0" presId="urn:microsoft.com/office/officeart/2005/8/layout/hProcess3"/>
    <dgm:cxn modelId="{33FDDA30-CDDA-4279-8A7A-7010714A3CED}" type="presParOf" srcId="{0CB83E68-8729-4DE4-88C4-0F0DFBC5221B}" destId="{9DEE276F-BC55-4F28-859C-BAF2313257FE}" srcOrd="3" destOrd="0" presId="urn:microsoft.com/office/officeart/2005/8/layout/hProcess3"/>
    <dgm:cxn modelId="{E43BA974-89BE-40A0-8B6F-78FD5AF23B30}" type="presParOf" srcId="{6D685FCA-450D-4B0C-990E-2B705F441EDA}" destId="{9EC3D1B3-91BD-4529-B28F-6278E9D70DB7}" srcOrd="2" destOrd="0" presId="urn:microsoft.com/office/officeart/2005/8/layout/hProcess3"/>
    <dgm:cxn modelId="{BA9305BF-636D-4336-BE11-A07316AF8DC1}" type="presParOf" srcId="{6D685FCA-450D-4B0C-990E-2B705F441EDA}" destId="{095C5FE0-49A8-49BD-AEE7-A0D2E0300A48}" srcOrd="3" destOrd="0" presId="urn:microsoft.com/office/officeart/2005/8/layout/hProcess3"/>
    <dgm:cxn modelId="{A46942E5-F7FA-4063-BA75-ACE1B600AC8E}" type="presParOf" srcId="{6D685FCA-450D-4B0C-990E-2B705F441EDA}" destId="{6F009622-9A7F-4722-A4B6-22287AAE93C2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9F3A44-C367-4F70-BD2E-54E547E046DF}">
      <dsp:nvSpPr>
        <dsp:cNvPr id="0" name=""/>
        <dsp:cNvSpPr/>
      </dsp:nvSpPr>
      <dsp:spPr>
        <a:xfrm>
          <a:off x="2520280" y="0"/>
          <a:ext cx="3312368" cy="3312368"/>
        </a:xfrm>
        <a:prstGeom prst="diamond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AAC6810-A0DB-4302-8AC5-1A4E77087A20}">
      <dsp:nvSpPr>
        <dsp:cNvPr id="0" name=""/>
        <dsp:cNvSpPr/>
      </dsp:nvSpPr>
      <dsp:spPr>
        <a:xfrm>
          <a:off x="2834954" y="314674"/>
          <a:ext cx="1291823" cy="1291823"/>
        </a:xfrm>
        <a:prstGeom prst="round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6">
                  <a:lumMod val="40000"/>
                  <a:lumOff val="60000"/>
                </a:schemeClr>
              </a:solidFill>
              <a:hlinkClick xmlns:r="http://schemas.openxmlformats.org/officeDocument/2006/relationships" r:id="" action="ppaction://hlinksldjump"/>
            </a:rPr>
            <a:t>Повторим!</a:t>
          </a:r>
          <a:endParaRPr lang="ru-RU" sz="1800" b="1" kern="1200" dirty="0">
            <a:solidFill>
              <a:schemeClr val="accent6">
                <a:lumMod val="40000"/>
                <a:lumOff val="60000"/>
              </a:schemeClr>
            </a:solidFill>
          </a:endParaRPr>
        </a:p>
      </dsp:txBody>
      <dsp:txXfrm>
        <a:off x="2834954" y="314674"/>
        <a:ext cx="1291823" cy="1291823"/>
      </dsp:txXfrm>
    </dsp:sp>
    <dsp:sp modelId="{482516A7-E34E-4692-96DB-12F754EC642F}">
      <dsp:nvSpPr>
        <dsp:cNvPr id="0" name=""/>
        <dsp:cNvSpPr/>
      </dsp:nvSpPr>
      <dsp:spPr>
        <a:xfrm>
          <a:off x="4226149" y="314674"/>
          <a:ext cx="1291823" cy="1291823"/>
        </a:xfrm>
        <a:prstGeom prst="roundRect">
          <a:avLst/>
        </a:prstGeom>
        <a:solidFill>
          <a:schemeClr val="accent2">
            <a:shade val="80000"/>
            <a:hueOff val="-11957"/>
            <a:satOff val="-1341"/>
            <a:lumOff val="856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6">
                  <a:lumMod val="40000"/>
                  <a:lumOff val="60000"/>
                </a:schemeClr>
              </a:solidFill>
              <a:hlinkClick xmlns:r="http://schemas.openxmlformats.org/officeDocument/2006/relationships" r:id="" action="ppaction://hlinksldjump"/>
            </a:rPr>
            <a:t>Инструкция</a:t>
          </a:r>
          <a:endParaRPr lang="ru-RU" sz="1800" b="1" kern="1200" dirty="0">
            <a:solidFill>
              <a:schemeClr val="accent6">
                <a:lumMod val="40000"/>
                <a:lumOff val="60000"/>
              </a:schemeClr>
            </a:solidFill>
          </a:endParaRPr>
        </a:p>
      </dsp:txBody>
      <dsp:txXfrm>
        <a:off x="4226149" y="314674"/>
        <a:ext cx="1291823" cy="1291823"/>
      </dsp:txXfrm>
    </dsp:sp>
    <dsp:sp modelId="{98D1D770-AE98-4335-9212-BB329E8C9709}">
      <dsp:nvSpPr>
        <dsp:cNvPr id="0" name=""/>
        <dsp:cNvSpPr/>
      </dsp:nvSpPr>
      <dsp:spPr>
        <a:xfrm>
          <a:off x="2834954" y="1705869"/>
          <a:ext cx="1291823" cy="1291823"/>
        </a:xfrm>
        <a:prstGeom prst="roundRect">
          <a:avLst/>
        </a:prstGeom>
        <a:solidFill>
          <a:schemeClr val="accent2">
            <a:shade val="80000"/>
            <a:hueOff val="-23915"/>
            <a:satOff val="-2683"/>
            <a:lumOff val="171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6">
                  <a:lumMod val="40000"/>
                  <a:lumOff val="60000"/>
                </a:schemeClr>
              </a:solidFill>
              <a:hlinkClick xmlns:r="http://schemas.openxmlformats.org/officeDocument/2006/relationships" r:id="" action="ppaction://hlinksldjump"/>
            </a:rPr>
            <a:t>Проверь себя!</a:t>
          </a:r>
          <a:endParaRPr lang="ru-RU" sz="1800" b="1" kern="1200" dirty="0">
            <a:solidFill>
              <a:schemeClr val="accent6">
                <a:lumMod val="40000"/>
                <a:lumOff val="60000"/>
              </a:schemeClr>
            </a:solidFill>
          </a:endParaRPr>
        </a:p>
      </dsp:txBody>
      <dsp:txXfrm>
        <a:off x="2834954" y="1705869"/>
        <a:ext cx="1291823" cy="1291823"/>
      </dsp:txXfrm>
    </dsp:sp>
    <dsp:sp modelId="{FE30B586-BD4F-45B6-91B6-317FE13944FD}">
      <dsp:nvSpPr>
        <dsp:cNvPr id="0" name=""/>
        <dsp:cNvSpPr/>
      </dsp:nvSpPr>
      <dsp:spPr>
        <a:xfrm>
          <a:off x="4226149" y="1705869"/>
          <a:ext cx="1291823" cy="1291823"/>
        </a:xfrm>
        <a:prstGeom prst="roundRect">
          <a:avLst/>
        </a:prstGeom>
        <a:solidFill>
          <a:schemeClr val="accent2">
            <a:shade val="80000"/>
            <a:hueOff val="-35872"/>
            <a:satOff val="-4024"/>
            <a:lumOff val="256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6">
                  <a:lumMod val="40000"/>
                  <a:lumOff val="60000"/>
                </a:schemeClr>
              </a:solidFill>
              <a:hlinkClick xmlns:r="http://schemas.openxmlformats.org/officeDocument/2006/relationships" r:id="" action="ppaction://hlinksldjump"/>
            </a:rPr>
            <a:t>Оцени работу</a:t>
          </a:r>
          <a:r>
            <a:rPr lang="ru-RU" sz="1600" kern="1200" dirty="0" smtClean="0">
              <a:hlinkClick xmlns:r="http://schemas.openxmlformats.org/officeDocument/2006/relationships" r:id="" action="ppaction://hlinksldjump"/>
            </a:rPr>
            <a:t>!</a:t>
          </a:r>
          <a:endParaRPr lang="ru-RU" sz="1600" kern="1200" dirty="0"/>
        </a:p>
      </dsp:txBody>
      <dsp:txXfrm>
        <a:off x="4226149" y="1705869"/>
        <a:ext cx="1291823" cy="129182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1BC1D9-0A18-4339-BB62-680305F001E6}">
      <dsp:nvSpPr>
        <dsp:cNvPr id="0" name=""/>
        <dsp:cNvSpPr/>
      </dsp:nvSpPr>
      <dsp:spPr>
        <a:xfrm>
          <a:off x="0" y="87"/>
          <a:ext cx="2952328" cy="1584000"/>
        </a:xfrm>
        <a:prstGeom prst="right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49B758-B317-4293-A105-2A068122576B}">
      <dsp:nvSpPr>
        <dsp:cNvPr id="0" name=""/>
        <dsp:cNvSpPr/>
      </dsp:nvSpPr>
      <dsp:spPr>
        <a:xfrm>
          <a:off x="238146" y="396087"/>
          <a:ext cx="2418948" cy="79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23520" rIns="0" bIns="2235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chemeClr val="accent6">
                  <a:lumMod val="20000"/>
                  <a:lumOff val="80000"/>
                </a:schemeClr>
              </a:solidFill>
              <a:hlinkClick xmlns:r="http://schemas.openxmlformats.org/officeDocument/2006/relationships" r:id="" action="ppaction://hlinksldjump"/>
            </a:rPr>
            <a:t>Инструкция</a:t>
          </a:r>
          <a:endParaRPr lang="ru-RU" sz="2200" b="1" kern="1200" dirty="0">
            <a:solidFill>
              <a:schemeClr val="accent6">
                <a:lumMod val="20000"/>
                <a:lumOff val="80000"/>
              </a:schemeClr>
            </a:solidFill>
          </a:endParaRPr>
        </a:p>
      </dsp:txBody>
      <dsp:txXfrm>
        <a:off x="238146" y="396087"/>
        <a:ext cx="2418948" cy="7920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6093A40-0419-4533-96C3-1C6E315865B3}">
      <dsp:nvSpPr>
        <dsp:cNvPr id="0" name=""/>
        <dsp:cNvSpPr/>
      </dsp:nvSpPr>
      <dsp:spPr>
        <a:xfrm rot="16200000">
          <a:off x="1971" y="310"/>
          <a:ext cx="1628179" cy="1628179"/>
        </a:xfrm>
        <a:prstGeom prst="upArrow">
          <a:avLst>
            <a:gd name="adj1" fmla="val 50000"/>
            <a:gd name="adj2" fmla="val 35000"/>
          </a:avLst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hlinkClick xmlns:r="http://schemas.openxmlformats.org/officeDocument/2006/relationships" r:id="" action="ppaction://hlinksldjump"/>
            </a:rPr>
            <a:t>Повторим!</a:t>
          </a:r>
          <a:endParaRPr lang="ru-RU" sz="1800" b="1" kern="1200" dirty="0"/>
        </a:p>
      </dsp:txBody>
      <dsp:txXfrm rot="16200000">
        <a:off x="1971" y="310"/>
        <a:ext cx="1628179" cy="1628179"/>
      </dsp:txXfrm>
    </dsp:sp>
    <dsp:sp modelId="{87134E43-26D6-4EB4-BD47-CACE9B68BC59}">
      <dsp:nvSpPr>
        <dsp:cNvPr id="0" name=""/>
        <dsp:cNvSpPr/>
      </dsp:nvSpPr>
      <dsp:spPr>
        <a:xfrm rot="5400000">
          <a:off x="4465848" y="310"/>
          <a:ext cx="1628179" cy="1628179"/>
        </a:xfrm>
        <a:prstGeom prst="upArrow">
          <a:avLst>
            <a:gd name="adj1" fmla="val 50000"/>
            <a:gd name="adj2" fmla="val 35000"/>
          </a:avLst>
        </a:prstGeom>
        <a:solidFill>
          <a:schemeClr val="accent2">
            <a:shade val="80000"/>
            <a:hueOff val="-35872"/>
            <a:satOff val="-4024"/>
            <a:lumOff val="2568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hlinkClick xmlns:r="http://schemas.openxmlformats.org/officeDocument/2006/relationships" r:id="" action="ppaction://hlinksldjump"/>
            </a:rPr>
            <a:t>Проверь себя!</a:t>
          </a:r>
          <a:endParaRPr lang="ru-RU" sz="1800" b="1" kern="1200" dirty="0"/>
        </a:p>
      </dsp:txBody>
      <dsp:txXfrm rot="5400000">
        <a:off x="4465848" y="310"/>
        <a:ext cx="1628179" cy="1628179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009622-9A7F-4722-A4B6-22287AAE93C2}">
      <dsp:nvSpPr>
        <dsp:cNvPr id="0" name=""/>
        <dsp:cNvSpPr/>
      </dsp:nvSpPr>
      <dsp:spPr>
        <a:xfrm>
          <a:off x="0" y="44791"/>
          <a:ext cx="2364432" cy="1512000"/>
        </a:xfrm>
        <a:prstGeom prst="rightArrow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A2A32D2-1CB4-4DF5-A0E2-3429F33B21FA}">
      <dsp:nvSpPr>
        <dsp:cNvPr id="0" name=""/>
        <dsp:cNvSpPr/>
      </dsp:nvSpPr>
      <dsp:spPr>
        <a:xfrm>
          <a:off x="190724" y="400395"/>
          <a:ext cx="1937264" cy="75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0" rIns="0" bIns="203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6">
                  <a:lumMod val="20000"/>
                  <a:lumOff val="80000"/>
                </a:schemeClr>
              </a:solidFill>
              <a:hlinkClick xmlns:r="http://schemas.openxmlformats.org/officeDocument/2006/relationships" r:id="" action="ppaction://hlinksldjump"/>
            </a:rPr>
            <a:t>Оцени работу!</a:t>
          </a:r>
          <a:endParaRPr lang="ru-RU" sz="2000" b="1" kern="1200" dirty="0">
            <a:solidFill>
              <a:schemeClr val="accent6">
                <a:lumMod val="20000"/>
                <a:lumOff val="80000"/>
              </a:schemeClr>
            </a:solidFill>
          </a:endParaRPr>
        </a:p>
      </dsp:txBody>
      <dsp:txXfrm>
        <a:off x="190724" y="400395"/>
        <a:ext cx="1937264" cy="756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7F03-D147-4BA2-A051-B75F04212EEC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E394-75EF-48D5-A003-3C8A29BC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7F03-D147-4BA2-A051-B75F04212EEC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E394-75EF-48D5-A003-3C8A29BC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7F03-D147-4BA2-A051-B75F04212EEC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E394-75EF-48D5-A003-3C8A29BC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7F03-D147-4BA2-A051-B75F04212EEC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E394-75EF-48D5-A003-3C8A29BC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7F03-D147-4BA2-A051-B75F04212EEC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E394-75EF-48D5-A003-3C8A29BC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7F03-D147-4BA2-A051-B75F04212EEC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E394-75EF-48D5-A003-3C8A29BC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7F03-D147-4BA2-A051-B75F04212EEC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E394-75EF-48D5-A003-3C8A29BC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7F03-D147-4BA2-A051-B75F04212EEC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E394-75EF-48D5-A003-3C8A29BC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7F03-D147-4BA2-A051-B75F04212EEC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E394-75EF-48D5-A003-3C8A29BC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7F03-D147-4BA2-A051-B75F04212EEC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E394-75EF-48D5-A003-3C8A29BC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477F03-D147-4BA2-A051-B75F04212EEC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0E394-75EF-48D5-A003-3C8A29BC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77F03-D147-4BA2-A051-B75F04212EEC}" type="datetimeFigureOut">
              <a:rPr lang="ru-RU" smtClean="0"/>
              <a:pPr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0E394-75EF-48D5-A003-3C8A29BCB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imne.ru/question/2673953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3168352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Диктант с обоснованием</a:t>
            </a:r>
            <a:r>
              <a:rPr lang="ru-RU" b="1" dirty="0" smtClean="0">
                <a:solidFill>
                  <a:schemeClr val="accent2"/>
                </a:solidFill>
              </a:rPr>
              <a:t/>
            </a:r>
            <a:br>
              <a:rPr lang="ru-RU" b="1" dirty="0" smtClean="0">
                <a:solidFill>
                  <a:schemeClr val="accent2"/>
                </a:solidFill>
              </a:rPr>
            </a:br>
            <a:r>
              <a:rPr lang="ru-RU" sz="5400" b="1" dirty="0" smtClean="0">
                <a:solidFill>
                  <a:schemeClr val="accent2"/>
                </a:solidFill>
              </a:rPr>
              <a:t>Правописание -</a:t>
            </a:r>
            <a:r>
              <a:rPr lang="ru-RU" sz="5400" b="1" dirty="0" err="1" smtClean="0">
                <a:solidFill>
                  <a:schemeClr val="accent2"/>
                </a:solidFill>
              </a:rPr>
              <a:t>тся</a:t>
            </a:r>
            <a:r>
              <a:rPr lang="ru-RU" sz="5400" b="1" dirty="0" smtClean="0">
                <a:solidFill>
                  <a:schemeClr val="accent2"/>
                </a:solidFill>
              </a:rPr>
              <a:t> –</a:t>
            </a:r>
            <a:r>
              <a:rPr lang="ru-RU" sz="5400" b="1" dirty="0" err="1" smtClean="0">
                <a:solidFill>
                  <a:schemeClr val="accent2"/>
                </a:solidFill>
              </a:rPr>
              <a:t>ться</a:t>
            </a:r>
            <a:r>
              <a:rPr lang="ru-RU" sz="5400" b="1" dirty="0" smtClean="0">
                <a:solidFill>
                  <a:schemeClr val="accent2"/>
                </a:solidFill>
              </a:rPr>
              <a:t/>
            </a:r>
            <a:br>
              <a:rPr lang="ru-RU" sz="5400" b="1" dirty="0" smtClean="0">
                <a:solidFill>
                  <a:schemeClr val="accent2"/>
                </a:solidFill>
              </a:rPr>
            </a:br>
            <a:r>
              <a:rPr lang="ru-RU" sz="4000" b="1" dirty="0" smtClean="0"/>
              <a:t>5 класс</a:t>
            </a:r>
            <a:endParaRPr lang="ru-RU" sz="4000" b="1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395536" y="3284984"/>
          <a:ext cx="8352928" cy="3312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Повторим!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img3 (1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67544" y="980728"/>
            <a:ext cx="8208911" cy="5505475"/>
          </a:xfrm>
        </p:spPr>
      </p:pic>
      <p:graphicFrame>
        <p:nvGraphicFramePr>
          <p:cNvPr id="5" name="Схема 4"/>
          <p:cNvGraphicFramePr/>
          <p:nvPr/>
        </p:nvGraphicFramePr>
        <p:xfrm>
          <a:off x="5868144" y="5013176"/>
          <a:ext cx="2952328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Инструкция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</a:t>
            </a:r>
            <a:r>
              <a:rPr lang="ru-RU" dirty="0" smtClean="0"/>
              <a:t>нимательно прослушайте предложение</a:t>
            </a:r>
          </a:p>
          <a:p>
            <a:r>
              <a:rPr lang="ru-RU" dirty="0" smtClean="0"/>
              <a:t>Запишите </a:t>
            </a:r>
            <a:r>
              <a:rPr lang="ru-RU" dirty="0"/>
              <a:t>предложение и </a:t>
            </a:r>
            <a:r>
              <a:rPr lang="ru-RU" dirty="0" smtClean="0"/>
              <a:t>обоснуйте </a:t>
            </a:r>
            <a:r>
              <a:rPr lang="ru-RU" dirty="0"/>
              <a:t>в скобках написание глагола.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Образец выполнения</a:t>
            </a:r>
          </a:p>
          <a:p>
            <a:pPr algn="ctr"/>
            <a:r>
              <a:rPr lang="ru-RU" i="1" dirty="0" smtClean="0"/>
              <a:t>За всё (что делать?) браться (неопр. ф.) – ничего не сделать.</a:t>
            </a:r>
            <a:endParaRPr lang="ru-RU" dirty="0" smtClean="0"/>
          </a:p>
          <a:p>
            <a:pPr algn="ctr"/>
            <a:endParaRPr lang="ru-RU" b="1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1331640" y="5229200"/>
          <a:ext cx="6096000" cy="1628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Диктант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i="1" dirty="0"/>
              <a:t>Друзья (что делают?) познаются(3-е л.) в беде</a:t>
            </a:r>
            <a:endParaRPr lang="ru-RU" dirty="0"/>
          </a:p>
          <a:p>
            <a:r>
              <a:rPr lang="ru-RU" i="1" dirty="0"/>
              <a:t>Трус своей тени (что делает?) боится (3-е л.)</a:t>
            </a:r>
            <a:endParaRPr lang="ru-RU" dirty="0"/>
          </a:p>
          <a:p>
            <a:r>
              <a:rPr lang="ru-RU" i="1" dirty="0"/>
              <a:t>Всякий человек в деле (что делает?) познаётся(3-е л.)</a:t>
            </a:r>
            <a:endParaRPr lang="ru-RU" dirty="0"/>
          </a:p>
          <a:p>
            <a:r>
              <a:rPr lang="ru-RU" i="1" dirty="0"/>
              <a:t>У него дело из рук (что делает?) валится (3-е л.)</a:t>
            </a:r>
            <a:endParaRPr lang="ru-RU" dirty="0"/>
          </a:p>
          <a:p>
            <a:r>
              <a:rPr lang="ru-RU" i="1" dirty="0"/>
              <a:t>Несчастья (что делать?) бояться (неопр. ф.), так и счастья (что делать?) не видать(неопр. ф.)</a:t>
            </a:r>
            <a:endParaRPr lang="ru-RU" dirty="0"/>
          </a:p>
          <a:p>
            <a:r>
              <a:rPr lang="ru-RU" i="1" dirty="0"/>
              <a:t>Не стыдно не знать, стыдно (что делать?) не учиться(неопр. ф.)</a:t>
            </a:r>
            <a:endParaRPr lang="ru-RU" dirty="0"/>
          </a:p>
          <a:p>
            <a:r>
              <a:rPr lang="ru-RU" i="1" dirty="0"/>
              <a:t>За всё (что делать?) браться (неопр. ф.) – ничего не сделать.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Проверь себя!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589240"/>
          </a:xfrm>
        </p:spPr>
        <p:txBody>
          <a:bodyPr>
            <a:normAutofit fontScale="40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sz="7000" i="1" dirty="0"/>
              <a:t>Друзья </a:t>
            </a:r>
            <a:r>
              <a:rPr lang="ru-RU" sz="7000" i="1" dirty="0">
                <a:solidFill>
                  <a:schemeClr val="accent2"/>
                </a:solidFill>
              </a:rPr>
              <a:t>(что делают?) </a:t>
            </a:r>
            <a:r>
              <a:rPr lang="ru-RU" sz="7000" i="1" dirty="0"/>
              <a:t>познаются(3-е л.) в беде</a:t>
            </a:r>
            <a:endParaRPr lang="ru-RU" sz="7000" dirty="0"/>
          </a:p>
          <a:p>
            <a:pPr>
              <a:buFont typeface="Wingdings" pitchFamily="2" charset="2"/>
              <a:buChar char="q"/>
            </a:pPr>
            <a:r>
              <a:rPr lang="ru-RU" sz="7000" i="1" dirty="0" smtClean="0"/>
              <a:t>Трус </a:t>
            </a:r>
            <a:r>
              <a:rPr lang="ru-RU" sz="7000" i="1" dirty="0"/>
              <a:t>своей тени </a:t>
            </a:r>
            <a:r>
              <a:rPr lang="ru-RU" sz="7000" i="1" dirty="0">
                <a:solidFill>
                  <a:schemeClr val="accent2"/>
                </a:solidFill>
              </a:rPr>
              <a:t>(что делает?) </a:t>
            </a:r>
            <a:r>
              <a:rPr lang="ru-RU" sz="7000" i="1" dirty="0"/>
              <a:t>боится (3-е л.)</a:t>
            </a:r>
            <a:endParaRPr lang="ru-RU" sz="7000" dirty="0"/>
          </a:p>
          <a:p>
            <a:pPr>
              <a:buFont typeface="Wingdings" pitchFamily="2" charset="2"/>
              <a:buChar char="q"/>
            </a:pPr>
            <a:r>
              <a:rPr lang="ru-RU" sz="7000" i="1" dirty="0"/>
              <a:t>Всякий человек в деле </a:t>
            </a:r>
            <a:r>
              <a:rPr lang="ru-RU" sz="7000" i="1" dirty="0">
                <a:solidFill>
                  <a:schemeClr val="accent2"/>
                </a:solidFill>
              </a:rPr>
              <a:t>(что делает?) </a:t>
            </a:r>
            <a:r>
              <a:rPr lang="ru-RU" sz="7000" i="1" dirty="0"/>
              <a:t>познаётся(3-е л.)</a:t>
            </a:r>
            <a:endParaRPr lang="ru-RU" sz="7000" dirty="0"/>
          </a:p>
          <a:p>
            <a:pPr>
              <a:buFont typeface="Wingdings" pitchFamily="2" charset="2"/>
              <a:buChar char="q"/>
            </a:pPr>
            <a:r>
              <a:rPr lang="ru-RU" sz="7000" i="1" dirty="0"/>
              <a:t>У него дело из рук </a:t>
            </a:r>
            <a:r>
              <a:rPr lang="ru-RU" sz="7000" i="1" dirty="0">
                <a:solidFill>
                  <a:schemeClr val="accent2"/>
                </a:solidFill>
              </a:rPr>
              <a:t>(что делает?) </a:t>
            </a:r>
            <a:r>
              <a:rPr lang="ru-RU" sz="7000" i="1" dirty="0"/>
              <a:t>валится (3-е л.)</a:t>
            </a:r>
            <a:endParaRPr lang="ru-RU" sz="7000" dirty="0"/>
          </a:p>
          <a:p>
            <a:pPr>
              <a:buFont typeface="Wingdings" pitchFamily="2" charset="2"/>
              <a:buChar char="q"/>
            </a:pPr>
            <a:r>
              <a:rPr lang="ru-RU" sz="7000" i="1" dirty="0"/>
              <a:t>Несчастья </a:t>
            </a:r>
            <a:r>
              <a:rPr lang="ru-RU" sz="7000" i="1" dirty="0">
                <a:solidFill>
                  <a:schemeClr val="accent2"/>
                </a:solidFill>
              </a:rPr>
              <a:t>(что делать?) </a:t>
            </a:r>
            <a:r>
              <a:rPr lang="ru-RU" sz="7000" i="1" dirty="0"/>
              <a:t>бояться (неопр. ф.), так и счастья </a:t>
            </a:r>
            <a:r>
              <a:rPr lang="ru-RU" sz="7000" i="1" dirty="0">
                <a:solidFill>
                  <a:schemeClr val="accent2"/>
                </a:solidFill>
              </a:rPr>
              <a:t>(что делать?)</a:t>
            </a:r>
            <a:r>
              <a:rPr lang="ru-RU" sz="7000" i="1" dirty="0"/>
              <a:t> не видать(неопр. ф.)</a:t>
            </a:r>
            <a:endParaRPr lang="ru-RU" sz="7000" dirty="0"/>
          </a:p>
          <a:p>
            <a:pPr>
              <a:buFont typeface="Wingdings" pitchFamily="2" charset="2"/>
              <a:buChar char="q"/>
            </a:pPr>
            <a:r>
              <a:rPr lang="ru-RU" sz="7000" i="1" dirty="0"/>
              <a:t>Не стыдно не знать, стыдно </a:t>
            </a:r>
            <a:r>
              <a:rPr lang="ru-RU" sz="7000" i="1" dirty="0">
                <a:solidFill>
                  <a:schemeClr val="accent2"/>
                </a:solidFill>
              </a:rPr>
              <a:t>(что делать?) </a:t>
            </a:r>
            <a:r>
              <a:rPr lang="ru-RU" sz="7000" i="1" dirty="0"/>
              <a:t>не учиться(неопр. ф.)</a:t>
            </a:r>
            <a:endParaRPr lang="ru-RU" sz="7000" dirty="0"/>
          </a:p>
          <a:p>
            <a:pPr>
              <a:buFont typeface="Wingdings" pitchFamily="2" charset="2"/>
              <a:buChar char="q"/>
            </a:pPr>
            <a:r>
              <a:rPr lang="ru-RU" sz="7000" i="1" dirty="0"/>
              <a:t>За всё </a:t>
            </a:r>
            <a:r>
              <a:rPr lang="ru-RU" sz="7000" i="1" dirty="0">
                <a:solidFill>
                  <a:schemeClr val="accent2"/>
                </a:solidFill>
              </a:rPr>
              <a:t>(что делать?) </a:t>
            </a:r>
            <a:r>
              <a:rPr lang="ru-RU" sz="7000" i="1" dirty="0"/>
              <a:t>браться (неопр. ф.) – ничего не сделать.</a:t>
            </a:r>
            <a:endParaRPr lang="ru-RU" sz="7000" dirty="0"/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6528048" y="5301208"/>
          <a:ext cx="2364432" cy="1556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9000"/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Оцени работу!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0 ошибок – </a:t>
            </a:r>
            <a:r>
              <a:rPr lang="ru-RU" sz="3600" dirty="0" smtClean="0">
                <a:solidFill>
                  <a:srgbClr val="C00000"/>
                </a:solidFill>
              </a:rPr>
              <a:t>«5»</a:t>
            </a:r>
          </a:p>
          <a:p>
            <a:r>
              <a:rPr lang="ru-RU" sz="3600" dirty="0" smtClean="0"/>
              <a:t>1-2 ошибки – </a:t>
            </a:r>
            <a:r>
              <a:rPr lang="ru-RU" sz="3600" dirty="0" smtClean="0">
                <a:solidFill>
                  <a:srgbClr val="C00000"/>
                </a:solidFill>
              </a:rPr>
              <a:t>«4»</a:t>
            </a:r>
          </a:p>
          <a:p>
            <a:r>
              <a:rPr lang="ru-RU" sz="3600" dirty="0" smtClean="0"/>
              <a:t>3 ошибки – </a:t>
            </a:r>
            <a:r>
              <a:rPr lang="ru-RU" sz="3600" dirty="0" smtClean="0">
                <a:solidFill>
                  <a:srgbClr val="C00000"/>
                </a:solidFill>
              </a:rPr>
              <a:t>«3»</a:t>
            </a:r>
          </a:p>
          <a:p>
            <a:r>
              <a:rPr lang="ru-RU" sz="3600" dirty="0" smtClean="0"/>
              <a:t>4 ошибки и более – </a:t>
            </a:r>
            <a:r>
              <a:rPr lang="ru-RU" sz="3600" dirty="0" smtClean="0">
                <a:solidFill>
                  <a:srgbClr val="C00000"/>
                </a:solidFill>
              </a:rPr>
              <a:t>«2»</a:t>
            </a:r>
          </a:p>
          <a:p>
            <a:pPr>
              <a:buNone/>
            </a:pPr>
            <a:endParaRPr lang="ru-RU" sz="3600" dirty="0">
              <a:solidFill>
                <a:srgbClr val="C00000"/>
              </a:solidFill>
            </a:endParaRPr>
          </a:p>
          <a:p>
            <a:pPr>
              <a:buNone/>
            </a:pPr>
            <a:endParaRPr lang="ru-RU" sz="36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1\Pictures\unnamed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5229200"/>
            <a:ext cx="854224" cy="1358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Источники: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https://reshimne.ru/question/26739534</a:t>
            </a:r>
            <a:endParaRPr lang="ru-RU" dirty="0" smtClean="0"/>
          </a:p>
          <a:p>
            <a:r>
              <a:rPr lang="ru-RU" dirty="0"/>
              <a:t>Русский язык. 5 класс.   </a:t>
            </a:r>
            <a:r>
              <a:rPr lang="ru-RU" i="1" dirty="0" err="1"/>
              <a:t>Ладыженская</a:t>
            </a:r>
            <a:r>
              <a:rPr lang="ru-RU" i="1" dirty="0"/>
              <a:t> Т.А., Баранов М.Т., </a:t>
            </a:r>
            <a:r>
              <a:rPr lang="ru-RU" i="1" dirty="0" err="1"/>
              <a:t>Тростенцова</a:t>
            </a:r>
            <a:r>
              <a:rPr lang="ru-RU" i="1" dirty="0"/>
              <a:t> Л.А.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3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Сведения об авторе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Савич Кристина Евгеньевна</a:t>
            </a:r>
          </a:p>
          <a:p>
            <a:pPr algn="ctr">
              <a:buNone/>
            </a:pPr>
            <a:r>
              <a:rPr lang="ru-RU" dirty="0" smtClean="0"/>
              <a:t>Студентка 4 курса, группы Рла-16-1</a:t>
            </a:r>
          </a:p>
          <a:p>
            <a:endParaRPr lang="ru-RU" dirty="0"/>
          </a:p>
        </p:txBody>
      </p:sp>
      <p:pic>
        <p:nvPicPr>
          <p:cNvPr id="5" name="Picture 2" descr="C:\Users\1\Pictures\LIDNK57CUn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852936"/>
            <a:ext cx="2520280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315</Words>
  <Application>Microsoft Office PowerPoint</Application>
  <PresentationFormat>Экран (4:3)</PresentationFormat>
  <Paragraphs>43</Paragraphs>
  <Slides>8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Диктант с обоснованием Правописание -тся –ться 5 класс</vt:lpstr>
      <vt:lpstr>Повторим!</vt:lpstr>
      <vt:lpstr>Инструкция</vt:lpstr>
      <vt:lpstr>Диктант</vt:lpstr>
      <vt:lpstr>Проверь себя!</vt:lpstr>
      <vt:lpstr>Оцени работу!</vt:lpstr>
      <vt:lpstr>Источники:</vt:lpstr>
      <vt:lpstr>Сведения об авторе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11</cp:revision>
  <dcterms:created xsi:type="dcterms:W3CDTF">2019-11-09T10:34:45Z</dcterms:created>
  <dcterms:modified xsi:type="dcterms:W3CDTF">2019-11-15T13:54:23Z</dcterms:modified>
</cp:coreProperties>
</file>