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3" r:id="rId4"/>
    <p:sldId id="259" r:id="rId5"/>
    <p:sldId id="264" r:id="rId6"/>
    <p:sldId id="261" r:id="rId7"/>
    <p:sldId id="262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slide" Target="../slides/slide5.xml"/><Relationship Id="rId1" Type="http://schemas.openxmlformats.org/officeDocument/2006/relationships/slide" Target="../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19A524-2F1F-45D1-914F-C06081E19C47}" type="doc">
      <dgm:prSet loTypeId="urn:microsoft.com/office/officeart/2005/8/layout/vList3" loCatId="list" qsTypeId="urn:microsoft.com/office/officeart/2005/8/quickstyle/simple1" qsCatId="simple" csTypeId="urn:microsoft.com/office/officeart/2005/8/colors/accent1_1" csCatId="accent1" phldr="1"/>
      <dgm:spPr/>
    </dgm:pt>
    <dgm:pt modelId="{E83815D5-4AA4-45C3-B1EB-CFEB3676CFEA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1" action="ppaction://hlinksldjump"/>
            </a:rPr>
            <a:t>Повторим!</a:t>
          </a:r>
          <a:endParaRPr lang="ru-RU" dirty="0"/>
        </a:p>
      </dgm:t>
    </dgm:pt>
    <dgm:pt modelId="{69EF0277-B902-442F-8D74-995336223C51}" type="parTrans" cxnId="{3B088A18-0F3E-4B9F-B2D8-90AB741D74FE}">
      <dgm:prSet/>
      <dgm:spPr/>
      <dgm:t>
        <a:bodyPr/>
        <a:lstStyle/>
        <a:p>
          <a:endParaRPr lang="ru-RU"/>
        </a:p>
      </dgm:t>
    </dgm:pt>
    <dgm:pt modelId="{4F7B86A2-A052-4E77-89C4-4245966DFFAC}" type="sibTrans" cxnId="{3B088A18-0F3E-4B9F-B2D8-90AB741D74FE}">
      <dgm:prSet/>
      <dgm:spPr/>
      <dgm:t>
        <a:bodyPr/>
        <a:lstStyle/>
        <a:p>
          <a:endParaRPr lang="ru-RU"/>
        </a:p>
      </dgm:t>
    </dgm:pt>
    <dgm:pt modelId="{2EB76ACA-0B2C-4539-8D55-A1BEB9E3F1D8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2" action="ppaction://hlinksldjump"/>
            </a:rPr>
            <a:t>Проверь себя!</a:t>
          </a:r>
          <a:endParaRPr lang="ru-RU" dirty="0"/>
        </a:p>
      </dgm:t>
    </dgm:pt>
    <dgm:pt modelId="{A11348A9-2B56-401C-AE92-B2FA4F9CF523}" type="parTrans" cxnId="{7DB9B274-499D-4F46-97BB-DC81C9661B8F}">
      <dgm:prSet/>
      <dgm:spPr/>
      <dgm:t>
        <a:bodyPr/>
        <a:lstStyle/>
        <a:p>
          <a:endParaRPr lang="ru-RU"/>
        </a:p>
      </dgm:t>
    </dgm:pt>
    <dgm:pt modelId="{151D4AA2-AE76-4B14-91DA-3679672236C3}" type="sibTrans" cxnId="{7DB9B274-499D-4F46-97BB-DC81C9661B8F}">
      <dgm:prSet/>
      <dgm:spPr/>
      <dgm:t>
        <a:bodyPr/>
        <a:lstStyle/>
        <a:p>
          <a:endParaRPr lang="ru-RU"/>
        </a:p>
      </dgm:t>
    </dgm:pt>
    <dgm:pt modelId="{1D32AFBD-2360-4722-BE54-851BD6336238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rId3" action="ppaction://hlinksldjump"/>
            </a:rPr>
            <a:t>Оцени работу!</a:t>
          </a:r>
          <a:endParaRPr lang="ru-RU" dirty="0"/>
        </a:p>
      </dgm:t>
    </dgm:pt>
    <dgm:pt modelId="{D71F76FD-539F-4D3F-A46B-55C31AC9BFD7}" type="parTrans" cxnId="{1B8C69EA-AD98-4CB8-A1CC-18CA7D1CA71C}">
      <dgm:prSet/>
      <dgm:spPr/>
      <dgm:t>
        <a:bodyPr/>
        <a:lstStyle/>
        <a:p>
          <a:endParaRPr lang="ru-RU"/>
        </a:p>
      </dgm:t>
    </dgm:pt>
    <dgm:pt modelId="{7E4735D9-9383-4B40-BBAA-84E1E883723E}" type="sibTrans" cxnId="{1B8C69EA-AD98-4CB8-A1CC-18CA7D1CA71C}">
      <dgm:prSet/>
      <dgm:spPr/>
      <dgm:t>
        <a:bodyPr/>
        <a:lstStyle/>
        <a:p>
          <a:endParaRPr lang="ru-RU"/>
        </a:p>
      </dgm:t>
    </dgm:pt>
    <dgm:pt modelId="{4284CA68-5C33-46D6-AC28-DE1239EC8006}" type="pres">
      <dgm:prSet presAssocID="{B819A524-2F1F-45D1-914F-C06081E19C47}" presName="linearFlow" presStyleCnt="0">
        <dgm:presLayoutVars>
          <dgm:dir/>
          <dgm:resizeHandles val="exact"/>
        </dgm:presLayoutVars>
      </dgm:prSet>
      <dgm:spPr/>
    </dgm:pt>
    <dgm:pt modelId="{74BDAC0D-08CD-44F4-ADC1-25DBABA60C93}" type="pres">
      <dgm:prSet presAssocID="{E83815D5-4AA4-45C3-B1EB-CFEB3676CFEA}" presName="composite" presStyleCnt="0"/>
      <dgm:spPr/>
    </dgm:pt>
    <dgm:pt modelId="{DB577513-16F1-4742-A6E6-9E86A26855CF}" type="pres">
      <dgm:prSet presAssocID="{E83815D5-4AA4-45C3-B1EB-CFEB3676CFEA}" presName="imgShp" presStyleLbl="fgImgPlace1" presStyleIdx="0" presStyleCnt="3"/>
      <dgm:spPr/>
    </dgm:pt>
    <dgm:pt modelId="{23BFF6E0-B994-45B0-B5EF-567F4D40606A}" type="pres">
      <dgm:prSet presAssocID="{E83815D5-4AA4-45C3-B1EB-CFEB3676CFEA}" presName="txShp" presStyleLbl="node1" presStyleIdx="0" presStyleCnt="3" custLinFactNeighborX="-3539" custLinFactNeighborY="-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44C54F-EE41-42C1-B0BC-A6A4606ED437}" type="pres">
      <dgm:prSet presAssocID="{4F7B86A2-A052-4E77-89C4-4245966DFFAC}" presName="spacing" presStyleCnt="0"/>
      <dgm:spPr/>
    </dgm:pt>
    <dgm:pt modelId="{FEB3A89E-0730-403A-9DB5-0B81D31665FA}" type="pres">
      <dgm:prSet presAssocID="{2EB76ACA-0B2C-4539-8D55-A1BEB9E3F1D8}" presName="composite" presStyleCnt="0"/>
      <dgm:spPr/>
    </dgm:pt>
    <dgm:pt modelId="{F86A7936-6D79-4731-8376-762C0D9E189F}" type="pres">
      <dgm:prSet presAssocID="{2EB76ACA-0B2C-4539-8D55-A1BEB9E3F1D8}" presName="imgShp" presStyleLbl="fgImgPlace1" presStyleIdx="1" presStyleCnt="3"/>
      <dgm:spPr/>
    </dgm:pt>
    <dgm:pt modelId="{3B02E31A-BB44-4694-B34D-740A252969C9}" type="pres">
      <dgm:prSet presAssocID="{2EB76ACA-0B2C-4539-8D55-A1BEB9E3F1D8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6E225-E62B-4E04-B67D-6D4F17506CC4}" type="pres">
      <dgm:prSet presAssocID="{151D4AA2-AE76-4B14-91DA-3679672236C3}" presName="spacing" presStyleCnt="0"/>
      <dgm:spPr/>
    </dgm:pt>
    <dgm:pt modelId="{415D7AEA-9786-4197-A062-0910477F39C3}" type="pres">
      <dgm:prSet presAssocID="{1D32AFBD-2360-4722-BE54-851BD6336238}" presName="composite" presStyleCnt="0"/>
      <dgm:spPr/>
    </dgm:pt>
    <dgm:pt modelId="{82197B4F-AFE2-4E85-B465-6D2A7D609054}" type="pres">
      <dgm:prSet presAssocID="{1D32AFBD-2360-4722-BE54-851BD6336238}" presName="imgShp" presStyleLbl="fgImgPlace1" presStyleIdx="2" presStyleCnt="3"/>
      <dgm:spPr/>
    </dgm:pt>
    <dgm:pt modelId="{B308DB09-F7D0-4C10-9BF8-EC4141F180CA}" type="pres">
      <dgm:prSet presAssocID="{1D32AFBD-2360-4722-BE54-851BD6336238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43A669-3446-45EF-AF1E-D843C098C636}" type="presOf" srcId="{E83815D5-4AA4-45C3-B1EB-CFEB3676CFEA}" destId="{23BFF6E0-B994-45B0-B5EF-567F4D40606A}" srcOrd="0" destOrd="0" presId="urn:microsoft.com/office/officeart/2005/8/layout/vList3"/>
    <dgm:cxn modelId="{CFCBA76E-6386-45B1-AB57-EF4968BCB910}" type="presOf" srcId="{1D32AFBD-2360-4722-BE54-851BD6336238}" destId="{B308DB09-F7D0-4C10-9BF8-EC4141F180CA}" srcOrd="0" destOrd="0" presId="urn:microsoft.com/office/officeart/2005/8/layout/vList3"/>
    <dgm:cxn modelId="{70CF2B5B-1169-48B2-9FDA-17A24676356B}" type="presOf" srcId="{B819A524-2F1F-45D1-914F-C06081E19C47}" destId="{4284CA68-5C33-46D6-AC28-DE1239EC8006}" srcOrd="0" destOrd="0" presId="urn:microsoft.com/office/officeart/2005/8/layout/vList3"/>
    <dgm:cxn modelId="{1B8C69EA-AD98-4CB8-A1CC-18CA7D1CA71C}" srcId="{B819A524-2F1F-45D1-914F-C06081E19C47}" destId="{1D32AFBD-2360-4722-BE54-851BD6336238}" srcOrd="2" destOrd="0" parTransId="{D71F76FD-539F-4D3F-A46B-55C31AC9BFD7}" sibTransId="{7E4735D9-9383-4B40-BBAA-84E1E883723E}"/>
    <dgm:cxn modelId="{7DB9B274-499D-4F46-97BB-DC81C9661B8F}" srcId="{B819A524-2F1F-45D1-914F-C06081E19C47}" destId="{2EB76ACA-0B2C-4539-8D55-A1BEB9E3F1D8}" srcOrd="1" destOrd="0" parTransId="{A11348A9-2B56-401C-AE92-B2FA4F9CF523}" sibTransId="{151D4AA2-AE76-4B14-91DA-3679672236C3}"/>
    <dgm:cxn modelId="{3B088A18-0F3E-4B9F-B2D8-90AB741D74FE}" srcId="{B819A524-2F1F-45D1-914F-C06081E19C47}" destId="{E83815D5-4AA4-45C3-B1EB-CFEB3676CFEA}" srcOrd="0" destOrd="0" parTransId="{69EF0277-B902-442F-8D74-995336223C51}" sibTransId="{4F7B86A2-A052-4E77-89C4-4245966DFFAC}"/>
    <dgm:cxn modelId="{E8D4C304-801A-424D-8C45-4348615A908D}" type="presOf" srcId="{2EB76ACA-0B2C-4539-8D55-A1BEB9E3F1D8}" destId="{3B02E31A-BB44-4694-B34D-740A252969C9}" srcOrd="0" destOrd="0" presId="urn:microsoft.com/office/officeart/2005/8/layout/vList3"/>
    <dgm:cxn modelId="{0899A5B1-2591-41CD-98B7-69A26DBE79D1}" type="presParOf" srcId="{4284CA68-5C33-46D6-AC28-DE1239EC8006}" destId="{74BDAC0D-08CD-44F4-ADC1-25DBABA60C93}" srcOrd="0" destOrd="0" presId="urn:microsoft.com/office/officeart/2005/8/layout/vList3"/>
    <dgm:cxn modelId="{8C8893ED-AB52-434B-882C-4C3F771AE5A4}" type="presParOf" srcId="{74BDAC0D-08CD-44F4-ADC1-25DBABA60C93}" destId="{DB577513-16F1-4742-A6E6-9E86A26855CF}" srcOrd="0" destOrd="0" presId="urn:microsoft.com/office/officeart/2005/8/layout/vList3"/>
    <dgm:cxn modelId="{C27AF98E-B9DA-42A2-902A-298BB068B6C7}" type="presParOf" srcId="{74BDAC0D-08CD-44F4-ADC1-25DBABA60C93}" destId="{23BFF6E0-B994-45B0-B5EF-567F4D40606A}" srcOrd="1" destOrd="0" presId="urn:microsoft.com/office/officeart/2005/8/layout/vList3"/>
    <dgm:cxn modelId="{039FAE2D-5616-4EA6-BAC4-C33FE31F984F}" type="presParOf" srcId="{4284CA68-5C33-46D6-AC28-DE1239EC8006}" destId="{EC44C54F-EE41-42C1-B0BC-A6A4606ED437}" srcOrd="1" destOrd="0" presId="urn:microsoft.com/office/officeart/2005/8/layout/vList3"/>
    <dgm:cxn modelId="{95A26D11-1150-4948-98A3-6EEA191EF04B}" type="presParOf" srcId="{4284CA68-5C33-46D6-AC28-DE1239EC8006}" destId="{FEB3A89E-0730-403A-9DB5-0B81D31665FA}" srcOrd="2" destOrd="0" presId="urn:microsoft.com/office/officeart/2005/8/layout/vList3"/>
    <dgm:cxn modelId="{1C5BEC4F-8CD1-436D-8AB2-643A86B1ACA9}" type="presParOf" srcId="{FEB3A89E-0730-403A-9DB5-0B81D31665FA}" destId="{F86A7936-6D79-4731-8376-762C0D9E189F}" srcOrd="0" destOrd="0" presId="urn:microsoft.com/office/officeart/2005/8/layout/vList3"/>
    <dgm:cxn modelId="{5A88789C-AB28-46D7-9C1A-CC60F1893E25}" type="presParOf" srcId="{FEB3A89E-0730-403A-9DB5-0B81D31665FA}" destId="{3B02E31A-BB44-4694-B34D-740A252969C9}" srcOrd="1" destOrd="0" presId="urn:microsoft.com/office/officeart/2005/8/layout/vList3"/>
    <dgm:cxn modelId="{6BA554BE-A141-4A67-9513-2BEAA0C522EC}" type="presParOf" srcId="{4284CA68-5C33-46D6-AC28-DE1239EC8006}" destId="{4626E225-E62B-4E04-B67D-6D4F17506CC4}" srcOrd="3" destOrd="0" presId="urn:microsoft.com/office/officeart/2005/8/layout/vList3"/>
    <dgm:cxn modelId="{CF4A8E1A-AEF0-4734-8CCE-5A2875F10055}" type="presParOf" srcId="{4284CA68-5C33-46D6-AC28-DE1239EC8006}" destId="{415D7AEA-9786-4197-A062-0910477F39C3}" srcOrd="4" destOrd="0" presId="urn:microsoft.com/office/officeart/2005/8/layout/vList3"/>
    <dgm:cxn modelId="{750611AB-75C4-4D88-9985-5B16A33561E9}" type="presParOf" srcId="{415D7AEA-9786-4197-A062-0910477F39C3}" destId="{82197B4F-AFE2-4E85-B465-6D2A7D609054}" srcOrd="0" destOrd="0" presId="urn:microsoft.com/office/officeart/2005/8/layout/vList3"/>
    <dgm:cxn modelId="{AEDD7219-358C-4F00-8B2D-CECC693A253E}" type="presParOf" srcId="{415D7AEA-9786-4197-A062-0910477F39C3}" destId="{B308DB09-F7D0-4C10-9BF8-EC4141F180CA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08F430-51CC-434C-872E-F5F5062C7A4F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7A57CECB-F525-49F8-B36D-569B288E7FA7}">
      <dgm:prSet phldrT="[Текст]" custT="1"/>
      <dgm:spPr/>
      <dgm:t>
        <a:bodyPr/>
        <a:lstStyle/>
        <a:p>
          <a:r>
            <a:rPr lang="ru-RU" sz="1400" b="1" dirty="0" smtClean="0">
              <a:hlinkClick xmlns:r="http://schemas.openxmlformats.org/officeDocument/2006/relationships" r:id="" action="ppaction://hlinkshowjump?jump=nextslide"/>
            </a:rPr>
            <a:t>Далее</a:t>
          </a:r>
          <a:endParaRPr lang="ru-RU" sz="1400" b="1" dirty="0"/>
        </a:p>
      </dgm:t>
    </dgm:pt>
    <dgm:pt modelId="{A863D1C0-4611-453F-8BBE-602BBCFAF2ED}" type="parTrans" cxnId="{E7F27DE2-38A0-40F0-87EA-6FE6F809C39D}">
      <dgm:prSet/>
      <dgm:spPr/>
      <dgm:t>
        <a:bodyPr/>
        <a:lstStyle/>
        <a:p>
          <a:endParaRPr lang="ru-RU"/>
        </a:p>
      </dgm:t>
    </dgm:pt>
    <dgm:pt modelId="{17CB18A3-7F4A-498B-9B43-47D71B16CFF7}" type="sibTrans" cxnId="{E7F27DE2-38A0-40F0-87EA-6FE6F809C39D}">
      <dgm:prSet/>
      <dgm:spPr/>
      <dgm:t>
        <a:bodyPr/>
        <a:lstStyle/>
        <a:p>
          <a:endParaRPr lang="ru-RU"/>
        </a:p>
      </dgm:t>
    </dgm:pt>
    <dgm:pt modelId="{94FF010B-9FA5-420F-83CB-B8C053B8365C}" type="pres">
      <dgm:prSet presAssocID="{0808F430-51CC-434C-872E-F5F5062C7A4F}" presName="Name0" presStyleCnt="0">
        <dgm:presLayoutVars>
          <dgm:dir/>
          <dgm:animLvl val="lvl"/>
          <dgm:resizeHandles val="exact"/>
        </dgm:presLayoutVars>
      </dgm:prSet>
      <dgm:spPr/>
    </dgm:pt>
    <dgm:pt modelId="{41B15FC0-C01C-45CC-871B-663209002107}" type="pres">
      <dgm:prSet presAssocID="{0808F430-51CC-434C-872E-F5F5062C7A4F}" presName="dummy" presStyleCnt="0"/>
      <dgm:spPr/>
    </dgm:pt>
    <dgm:pt modelId="{72687493-BBC1-42B4-A17B-DCC5F4F5D37E}" type="pres">
      <dgm:prSet presAssocID="{0808F430-51CC-434C-872E-F5F5062C7A4F}" presName="linH" presStyleCnt="0"/>
      <dgm:spPr/>
    </dgm:pt>
    <dgm:pt modelId="{BC5007D3-49A1-4046-A256-8CE416211998}" type="pres">
      <dgm:prSet presAssocID="{0808F430-51CC-434C-872E-F5F5062C7A4F}" presName="padding1" presStyleCnt="0"/>
      <dgm:spPr/>
    </dgm:pt>
    <dgm:pt modelId="{3C9947AA-D54C-457C-B6C0-32C6C3BB8185}" type="pres">
      <dgm:prSet presAssocID="{7A57CECB-F525-49F8-B36D-569B288E7FA7}" presName="linV" presStyleCnt="0"/>
      <dgm:spPr/>
    </dgm:pt>
    <dgm:pt modelId="{E171136A-3F21-4E85-B72F-7E50FEF523A6}" type="pres">
      <dgm:prSet presAssocID="{7A57CECB-F525-49F8-B36D-569B288E7FA7}" presName="spVertical1" presStyleCnt="0"/>
      <dgm:spPr/>
    </dgm:pt>
    <dgm:pt modelId="{AA1B591D-6890-4C4A-9B6B-86476D6AAA28}" type="pres">
      <dgm:prSet presAssocID="{7A57CECB-F525-49F8-B36D-569B288E7FA7}" presName="parTx" presStyleLbl="revTx" presStyleIdx="0" presStyleCnt="1" custScaleY="1019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A5FFF3-B348-49DF-A5C1-1F8ABC38B1FD}" type="pres">
      <dgm:prSet presAssocID="{7A57CECB-F525-49F8-B36D-569B288E7FA7}" presName="spVertical2" presStyleCnt="0"/>
      <dgm:spPr/>
    </dgm:pt>
    <dgm:pt modelId="{BC628A78-FF37-4BAC-B1B9-DBF217F02760}" type="pres">
      <dgm:prSet presAssocID="{7A57CECB-F525-49F8-B36D-569B288E7FA7}" presName="spVertical3" presStyleCnt="0"/>
      <dgm:spPr/>
    </dgm:pt>
    <dgm:pt modelId="{9765BA30-582F-478B-8846-6473BDFE26E0}" type="pres">
      <dgm:prSet presAssocID="{0808F430-51CC-434C-872E-F5F5062C7A4F}" presName="padding2" presStyleCnt="0"/>
      <dgm:spPr/>
    </dgm:pt>
    <dgm:pt modelId="{34F539B4-EA80-43BB-BC5A-5984E824392F}" type="pres">
      <dgm:prSet presAssocID="{0808F430-51CC-434C-872E-F5F5062C7A4F}" presName="negArrow" presStyleCnt="0"/>
      <dgm:spPr/>
    </dgm:pt>
    <dgm:pt modelId="{2B710FAA-A27F-43DF-B83B-3A496C435EB2}" type="pres">
      <dgm:prSet presAssocID="{0808F430-51CC-434C-872E-F5F5062C7A4F}" presName="backgroundArrow" presStyleLbl="node1" presStyleIdx="0" presStyleCnt="1" custLinFactNeighborX="11111" custLinFactNeighborY="-2453"/>
      <dgm:spPr/>
    </dgm:pt>
  </dgm:ptLst>
  <dgm:cxnLst>
    <dgm:cxn modelId="{F6191A74-F04D-4DB2-A36B-54F28EC6F9B0}" type="presOf" srcId="{0808F430-51CC-434C-872E-F5F5062C7A4F}" destId="{94FF010B-9FA5-420F-83CB-B8C053B8365C}" srcOrd="0" destOrd="0" presId="urn:microsoft.com/office/officeart/2005/8/layout/hProcess3"/>
    <dgm:cxn modelId="{E7F27DE2-38A0-40F0-87EA-6FE6F809C39D}" srcId="{0808F430-51CC-434C-872E-F5F5062C7A4F}" destId="{7A57CECB-F525-49F8-B36D-569B288E7FA7}" srcOrd="0" destOrd="0" parTransId="{A863D1C0-4611-453F-8BBE-602BBCFAF2ED}" sibTransId="{17CB18A3-7F4A-498B-9B43-47D71B16CFF7}"/>
    <dgm:cxn modelId="{22A96AC5-4493-4F77-94F7-E590D4099732}" type="presOf" srcId="{7A57CECB-F525-49F8-B36D-569B288E7FA7}" destId="{AA1B591D-6890-4C4A-9B6B-86476D6AAA28}" srcOrd="0" destOrd="0" presId="urn:microsoft.com/office/officeart/2005/8/layout/hProcess3"/>
    <dgm:cxn modelId="{3083AC1B-0734-4239-8A01-F4BB3DB96E69}" type="presParOf" srcId="{94FF010B-9FA5-420F-83CB-B8C053B8365C}" destId="{41B15FC0-C01C-45CC-871B-663209002107}" srcOrd="0" destOrd="0" presId="urn:microsoft.com/office/officeart/2005/8/layout/hProcess3"/>
    <dgm:cxn modelId="{C6724B1E-32EC-4F09-B781-67B10983B1AD}" type="presParOf" srcId="{94FF010B-9FA5-420F-83CB-B8C053B8365C}" destId="{72687493-BBC1-42B4-A17B-DCC5F4F5D37E}" srcOrd="1" destOrd="0" presId="urn:microsoft.com/office/officeart/2005/8/layout/hProcess3"/>
    <dgm:cxn modelId="{A60BF70C-7DF9-487D-A64B-E59D416543FE}" type="presParOf" srcId="{72687493-BBC1-42B4-A17B-DCC5F4F5D37E}" destId="{BC5007D3-49A1-4046-A256-8CE416211998}" srcOrd="0" destOrd="0" presId="urn:microsoft.com/office/officeart/2005/8/layout/hProcess3"/>
    <dgm:cxn modelId="{FDAA29AD-59AB-412C-BC4E-A852C275C53F}" type="presParOf" srcId="{72687493-BBC1-42B4-A17B-DCC5F4F5D37E}" destId="{3C9947AA-D54C-457C-B6C0-32C6C3BB8185}" srcOrd="1" destOrd="0" presId="urn:microsoft.com/office/officeart/2005/8/layout/hProcess3"/>
    <dgm:cxn modelId="{504ED0AA-8895-4836-9695-90EB98B29E62}" type="presParOf" srcId="{3C9947AA-D54C-457C-B6C0-32C6C3BB8185}" destId="{E171136A-3F21-4E85-B72F-7E50FEF523A6}" srcOrd="0" destOrd="0" presId="urn:microsoft.com/office/officeart/2005/8/layout/hProcess3"/>
    <dgm:cxn modelId="{91AB9041-19FD-45A1-92A2-687649FDE3C8}" type="presParOf" srcId="{3C9947AA-D54C-457C-B6C0-32C6C3BB8185}" destId="{AA1B591D-6890-4C4A-9B6B-86476D6AAA28}" srcOrd="1" destOrd="0" presId="urn:microsoft.com/office/officeart/2005/8/layout/hProcess3"/>
    <dgm:cxn modelId="{2A3E015B-2100-40E7-92F2-87D51C85034D}" type="presParOf" srcId="{3C9947AA-D54C-457C-B6C0-32C6C3BB8185}" destId="{77A5FFF3-B348-49DF-A5C1-1F8ABC38B1FD}" srcOrd="2" destOrd="0" presId="urn:microsoft.com/office/officeart/2005/8/layout/hProcess3"/>
    <dgm:cxn modelId="{2379D670-DF12-406B-A0AC-5E36803F1D8C}" type="presParOf" srcId="{3C9947AA-D54C-457C-B6C0-32C6C3BB8185}" destId="{BC628A78-FF37-4BAC-B1B9-DBF217F02760}" srcOrd="3" destOrd="0" presId="urn:microsoft.com/office/officeart/2005/8/layout/hProcess3"/>
    <dgm:cxn modelId="{4083E74E-AD80-4894-AD24-FF8CB7D23015}" type="presParOf" srcId="{72687493-BBC1-42B4-A17B-DCC5F4F5D37E}" destId="{9765BA30-582F-478B-8846-6473BDFE26E0}" srcOrd="2" destOrd="0" presId="urn:microsoft.com/office/officeart/2005/8/layout/hProcess3"/>
    <dgm:cxn modelId="{C4EE1A14-C8F9-49D5-8DCE-A25FA6010F26}" type="presParOf" srcId="{72687493-BBC1-42B4-A17B-DCC5F4F5D37E}" destId="{34F539B4-EA80-43BB-BC5A-5984E824392F}" srcOrd="3" destOrd="0" presId="urn:microsoft.com/office/officeart/2005/8/layout/hProcess3"/>
    <dgm:cxn modelId="{B807AA0B-F87E-4AEE-B06C-788195AEBCC3}" type="presParOf" srcId="{72687493-BBC1-42B4-A17B-DCC5F4F5D37E}" destId="{2B710FAA-A27F-43DF-B83B-3A496C435EB2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11AF6E-77F6-441D-9A10-3763A1A560FF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62FA0B97-50B4-4B2E-9A4C-E0214277DC1E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" action="ppaction://hlinkshowjump?jump=nextslide"/>
            </a:rPr>
            <a:t>Далее</a:t>
          </a:r>
          <a:endParaRPr lang="ru-RU" dirty="0"/>
        </a:p>
      </dgm:t>
    </dgm:pt>
    <dgm:pt modelId="{A83C281C-5E12-455D-ABFF-72583A923988}" type="parTrans" cxnId="{8BF26683-50F6-485B-9228-2345C4B380F8}">
      <dgm:prSet/>
      <dgm:spPr/>
      <dgm:t>
        <a:bodyPr/>
        <a:lstStyle/>
        <a:p>
          <a:endParaRPr lang="ru-RU"/>
        </a:p>
      </dgm:t>
    </dgm:pt>
    <dgm:pt modelId="{DF6DF47F-AD37-4F7E-AB45-7CC6B9E17151}" type="sibTrans" cxnId="{8BF26683-50F6-485B-9228-2345C4B380F8}">
      <dgm:prSet/>
      <dgm:spPr/>
      <dgm:t>
        <a:bodyPr/>
        <a:lstStyle/>
        <a:p>
          <a:endParaRPr lang="ru-RU"/>
        </a:p>
      </dgm:t>
    </dgm:pt>
    <dgm:pt modelId="{45D08D62-8D71-4019-AB79-EB12F4D2C16C}" type="pres">
      <dgm:prSet presAssocID="{0C11AF6E-77F6-441D-9A10-3763A1A560FF}" presName="Name0" presStyleCnt="0">
        <dgm:presLayoutVars>
          <dgm:dir/>
          <dgm:animLvl val="lvl"/>
          <dgm:resizeHandles val="exact"/>
        </dgm:presLayoutVars>
      </dgm:prSet>
      <dgm:spPr/>
    </dgm:pt>
    <dgm:pt modelId="{6995FFE8-DA31-4666-B990-FC5A695040FE}" type="pres">
      <dgm:prSet presAssocID="{0C11AF6E-77F6-441D-9A10-3763A1A560FF}" presName="dummy" presStyleCnt="0"/>
      <dgm:spPr/>
    </dgm:pt>
    <dgm:pt modelId="{6653FFAA-D334-448B-8DB2-B4685399CF80}" type="pres">
      <dgm:prSet presAssocID="{0C11AF6E-77F6-441D-9A10-3763A1A560FF}" presName="linH" presStyleCnt="0"/>
      <dgm:spPr/>
    </dgm:pt>
    <dgm:pt modelId="{67006624-03C2-48E5-8AA9-DBC96ECDC87E}" type="pres">
      <dgm:prSet presAssocID="{0C11AF6E-77F6-441D-9A10-3763A1A560FF}" presName="padding1" presStyleCnt="0"/>
      <dgm:spPr/>
    </dgm:pt>
    <dgm:pt modelId="{781CAC44-BBE5-4267-9314-50787FA008B0}" type="pres">
      <dgm:prSet presAssocID="{62FA0B97-50B4-4B2E-9A4C-E0214277DC1E}" presName="linV" presStyleCnt="0"/>
      <dgm:spPr/>
    </dgm:pt>
    <dgm:pt modelId="{EF83D95C-C407-4AF3-9A15-BC1A2BADE36D}" type="pres">
      <dgm:prSet presAssocID="{62FA0B97-50B4-4B2E-9A4C-E0214277DC1E}" presName="spVertical1" presStyleCnt="0"/>
      <dgm:spPr/>
    </dgm:pt>
    <dgm:pt modelId="{FC2C62AE-CD7C-4F70-A807-A075D715C262}" type="pres">
      <dgm:prSet presAssocID="{62FA0B97-50B4-4B2E-9A4C-E0214277DC1E}" presName="parTx" presStyleLbl="revTx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A7E4F-D4AB-43E1-8764-6F6D29E6DA53}" type="pres">
      <dgm:prSet presAssocID="{62FA0B97-50B4-4B2E-9A4C-E0214277DC1E}" presName="spVertical2" presStyleCnt="0"/>
      <dgm:spPr/>
    </dgm:pt>
    <dgm:pt modelId="{32F588F8-2288-4D9C-8C15-21B911BAAB43}" type="pres">
      <dgm:prSet presAssocID="{62FA0B97-50B4-4B2E-9A4C-E0214277DC1E}" presName="spVertical3" presStyleCnt="0"/>
      <dgm:spPr/>
    </dgm:pt>
    <dgm:pt modelId="{B08B3FFF-9BBA-482D-A779-89BCA2AB6893}" type="pres">
      <dgm:prSet presAssocID="{0C11AF6E-77F6-441D-9A10-3763A1A560FF}" presName="padding2" presStyleCnt="0"/>
      <dgm:spPr/>
    </dgm:pt>
    <dgm:pt modelId="{ADEDAACE-332B-4CA2-81AB-98B22141A4F4}" type="pres">
      <dgm:prSet presAssocID="{0C11AF6E-77F6-441D-9A10-3763A1A560FF}" presName="negArrow" presStyleCnt="0"/>
      <dgm:spPr/>
    </dgm:pt>
    <dgm:pt modelId="{CD402D38-23E5-44BC-9913-DA4B2BBA5ABD}" type="pres">
      <dgm:prSet presAssocID="{0C11AF6E-77F6-441D-9A10-3763A1A560FF}" presName="backgroundArrow" presStyleLbl="node1" presStyleIdx="0" presStyleCnt="1" custLinFactNeighborY="21262"/>
      <dgm:spPr/>
    </dgm:pt>
  </dgm:ptLst>
  <dgm:cxnLst>
    <dgm:cxn modelId="{8F4ABA48-093B-4E31-A9C8-42227B9D603E}" type="presOf" srcId="{62FA0B97-50B4-4B2E-9A4C-E0214277DC1E}" destId="{FC2C62AE-CD7C-4F70-A807-A075D715C262}" srcOrd="0" destOrd="0" presId="urn:microsoft.com/office/officeart/2005/8/layout/hProcess3"/>
    <dgm:cxn modelId="{507F1C60-3042-472A-89D6-384E0BBF26CB}" type="presOf" srcId="{0C11AF6E-77F6-441D-9A10-3763A1A560FF}" destId="{45D08D62-8D71-4019-AB79-EB12F4D2C16C}" srcOrd="0" destOrd="0" presId="urn:microsoft.com/office/officeart/2005/8/layout/hProcess3"/>
    <dgm:cxn modelId="{8BF26683-50F6-485B-9228-2345C4B380F8}" srcId="{0C11AF6E-77F6-441D-9A10-3763A1A560FF}" destId="{62FA0B97-50B4-4B2E-9A4C-E0214277DC1E}" srcOrd="0" destOrd="0" parTransId="{A83C281C-5E12-455D-ABFF-72583A923988}" sibTransId="{DF6DF47F-AD37-4F7E-AB45-7CC6B9E17151}"/>
    <dgm:cxn modelId="{352A3295-3964-4503-B28F-C3DF0E7B7BD6}" type="presParOf" srcId="{45D08D62-8D71-4019-AB79-EB12F4D2C16C}" destId="{6995FFE8-DA31-4666-B990-FC5A695040FE}" srcOrd="0" destOrd="0" presId="urn:microsoft.com/office/officeart/2005/8/layout/hProcess3"/>
    <dgm:cxn modelId="{1804D633-25C4-4288-9907-66F3B38DBAF5}" type="presParOf" srcId="{45D08D62-8D71-4019-AB79-EB12F4D2C16C}" destId="{6653FFAA-D334-448B-8DB2-B4685399CF80}" srcOrd="1" destOrd="0" presId="urn:microsoft.com/office/officeart/2005/8/layout/hProcess3"/>
    <dgm:cxn modelId="{8648585D-9091-4C8E-9466-51EBB50428DE}" type="presParOf" srcId="{6653FFAA-D334-448B-8DB2-B4685399CF80}" destId="{67006624-03C2-48E5-8AA9-DBC96ECDC87E}" srcOrd="0" destOrd="0" presId="urn:microsoft.com/office/officeart/2005/8/layout/hProcess3"/>
    <dgm:cxn modelId="{57E6C456-FDFE-46C6-AF3A-0338D56A3803}" type="presParOf" srcId="{6653FFAA-D334-448B-8DB2-B4685399CF80}" destId="{781CAC44-BBE5-4267-9314-50787FA008B0}" srcOrd="1" destOrd="0" presId="urn:microsoft.com/office/officeart/2005/8/layout/hProcess3"/>
    <dgm:cxn modelId="{6629A9EC-3466-4572-B082-2519EEEACF31}" type="presParOf" srcId="{781CAC44-BBE5-4267-9314-50787FA008B0}" destId="{EF83D95C-C407-4AF3-9A15-BC1A2BADE36D}" srcOrd="0" destOrd="0" presId="urn:microsoft.com/office/officeart/2005/8/layout/hProcess3"/>
    <dgm:cxn modelId="{91986289-A77B-4B90-A7B2-97E9CE4BE123}" type="presParOf" srcId="{781CAC44-BBE5-4267-9314-50787FA008B0}" destId="{FC2C62AE-CD7C-4F70-A807-A075D715C262}" srcOrd="1" destOrd="0" presId="urn:microsoft.com/office/officeart/2005/8/layout/hProcess3"/>
    <dgm:cxn modelId="{0DD6C1A3-5565-4DDA-8115-6AD99B242492}" type="presParOf" srcId="{781CAC44-BBE5-4267-9314-50787FA008B0}" destId="{D2AA7E4F-D4AB-43E1-8764-6F6D29E6DA53}" srcOrd="2" destOrd="0" presId="urn:microsoft.com/office/officeart/2005/8/layout/hProcess3"/>
    <dgm:cxn modelId="{FC4941C6-1181-4CFF-BB77-C9DDE561DDFB}" type="presParOf" srcId="{781CAC44-BBE5-4267-9314-50787FA008B0}" destId="{32F588F8-2288-4D9C-8C15-21B911BAAB43}" srcOrd="3" destOrd="0" presId="urn:microsoft.com/office/officeart/2005/8/layout/hProcess3"/>
    <dgm:cxn modelId="{B19D6E12-51EB-4F80-B640-95824B8B52A2}" type="presParOf" srcId="{6653FFAA-D334-448B-8DB2-B4685399CF80}" destId="{B08B3FFF-9BBA-482D-A779-89BCA2AB6893}" srcOrd="2" destOrd="0" presId="urn:microsoft.com/office/officeart/2005/8/layout/hProcess3"/>
    <dgm:cxn modelId="{39E78D1C-77FF-4C56-85E5-D0491C498315}" type="presParOf" srcId="{6653FFAA-D334-448B-8DB2-B4685399CF80}" destId="{ADEDAACE-332B-4CA2-81AB-98B22141A4F4}" srcOrd="3" destOrd="0" presId="urn:microsoft.com/office/officeart/2005/8/layout/hProcess3"/>
    <dgm:cxn modelId="{D8AE655D-63E0-4C22-8AA8-78D8976A104C}" type="presParOf" srcId="{6653FFAA-D334-448B-8DB2-B4685399CF80}" destId="{CD402D38-23E5-44BC-9913-DA4B2BBA5ABD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8E0BDC7-D1DE-436C-823E-379BD31416AD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1"/>
      <dgm:spPr/>
    </dgm:pt>
    <dgm:pt modelId="{C066FE09-7075-40F6-AF63-B4128C01FC75}">
      <dgm:prSet phldrT="[Текст]"/>
      <dgm:spPr/>
      <dgm:t>
        <a:bodyPr/>
        <a:lstStyle/>
        <a:p>
          <a:r>
            <a:rPr lang="ru-RU" dirty="0" smtClean="0">
              <a:hlinkClick xmlns:r="http://schemas.openxmlformats.org/officeDocument/2006/relationships" r:id="" action="ppaction://hlinkshowjump?jump=nextslide"/>
            </a:rPr>
            <a:t>Далее</a:t>
          </a:r>
          <a:endParaRPr lang="ru-RU" dirty="0"/>
        </a:p>
      </dgm:t>
    </dgm:pt>
    <dgm:pt modelId="{18DA8900-F99A-4A1E-95AC-B77A70804274}" type="parTrans" cxnId="{73045539-0F07-4DB5-AA13-1D2085512351}">
      <dgm:prSet/>
      <dgm:spPr/>
      <dgm:t>
        <a:bodyPr/>
        <a:lstStyle/>
        <a:p>
          <a:endParaRPr lang="ru-RU"/>
        </a:p>
      </dgm:t>
    </dgm:pt>
    <dgm:pt modelId="{E82B0AE9-FE73-47D0-9275-4E8546A5BDA3}" type="sibTrans" cxnId="{73045539-0F07-4DB5-AA13-1D2085512351}">
      <dgm:prSet/>
      <dgm:spPr/>
      <dgm:t>
        <a:bodyPr/>
        <a:lstStyle/>
        <a:p>
          <a:endParaRPr lang="ru-RU"/>
        </a:p>
      </dgm:t>
    </dgm:pt>
    <dgm:pt modelId="{F5C1E952-F170-4961-889E-38B0D0F3EE64}" type="pres">
      <dgm:prSet presAssocID="{98E0BDC7-D1DE-436C-823E-379BD31416AD}" presName="Name0" presStyleCnt="0">
        <dgm:presLayoutVars>
          <dgm:dir/>
          <dgm:animLvl val="lvl"/>
          <dgm:resizeHandles val="exact"/>
        </dgm:presLayoutVars>
      </dgm:prSet>
      <dgm:spPr/>
    </dgm:pt>
    <dgm:pt modelId="{C77A4E82-600E-4EC5-A176-BF8D6BFDDCE7}" type="pres">
      <dgm:prSet presAssocID="{98E0BDC7-D1DE-436C-823E-379BD31416AD}" presName="dummy" presStyleCnt="0"/>
      <dgm:spPr/>
    </dgm:pt>
    <dgm:pt modelId="{44A53B10-EBDD-4C45-9DD7-7D3447D189B8}" type="pres">
      <dgm:prSet presAssocID="{98E0BDC7-D1DE-436C-823E-379BD31416AD}" presName="linH" presStyleCnt="0"/>
      <dgm:spPr/>
    </dgm:pt>
    <dgm:pt modelId="{83528960-4BBF-4BCF-9E2F-9D5A022AC6B8}" type="pres">
      <dgm:prSet presAssocID="{98E0BDC7-D1DE-436C-823E-379BD31416AD}" presName="padding1" presStyleCnt="0"/>
      <dgm:spPr/>
    </dgm:pt>
    <dgm:pt modelId="{61887821-944F-486A-AE9E-B389ED5760F8}" type="pres">
      <dgm:prSet presAssocID="{C066FE09-7075-40F6-AF63-B4128C01FC75}" presName="linV" presStyleCnt="0"/>
      <dgm:spPr/>
    </dgm:pt>
    <dgm:pt modelId="{41AC79E5-8E9D-467E-AC56-E15A58067DBA}" type="pres">
      <dgm:prSet presAssocID="{C066FE09-7075-40F6-AF63-B4128C01FC75}" presName="spVertical1" presStyleCnt="0"/>
      <dgm:spPr/>
    </dgm:pt>
    <dgm:pt modelId="{CD43E844-39B7-4D04-A941-08E84E9F01F4}" type="pres">
      <dgm:prSet presAssocID="{C066FE09-7075-40F6-AF63-B4128C01FC75}" presName="parTx" presStyleLbl="revTx" presStyleIdx="0" presStyleCnt="1" custScaleY="10313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903EF-01F9-49FF-9610-A6ED5CE3E6D9}" type="pres">
      <dgm:prSet presAssocID="{C066FE09-7075-40F6-AF63-B4128C01FC75}" presName="spVertical2" presStyleCnt="0"/>
      <dgm:spPr/>
    </dgm:pt>
    <dgm:pt modelId="{F6BED0EE-25F8-41C8-98D5-44501D2C78CE}" type="pres">
      <dgm:prSet presAssocID="{C066FE09-7075-40F6-AF63-B4128C01FC75}" presName="spVertical3" presStyleCnt="0"/>
      <dgm:spPr/>
    </dgm:pt>
    <dgm:pt modelId="{7BF25069-B02D-4F19-A704-0270DA9D765F}" type="pres">
      <dgm:prSet presAssocID="{98E0BDC7-D1DE-436C-823E-379BD31416AD}" presName="padding2" presStyleCnt="0"/>
      <dgm:spPr/>
    </dgm:pt>
    <dgm:pt modelId="{95DF0B39-8826-4374-952D-A2380A4063E4}" type="pres">
      <dgm:prSet presAssocID="{98E0BDC7-D1DE-436C-823E-379BD31416AD}" presName="negArrow" presStyleCnt="0"/>
      <dgm:spPr/>
    </dgm:pt>
    <dgm:pt modelId="{079D1C9A-2B8F-45EC-923C-C568BBDB9A65}" type="pres">
      <dgm:prSet presAssocID="{98E0BDC7-D1DE-436C-823E-379BD31416AD}" presName="backgroundArrow" presStyleLbl="node1" presStyleIdx="0" presStyleCnt="1" custLinFactX="100000" custLinFactY="15658" custLinFactNeighborX="147465" custLinFactNeighborY="100000"/>
      <dgm:spPr/>
    </dgm:pt>
  </dgm:ptLst>
  <dgm:cxnLst>
    <dgm:cxn modelId="{73045539-0F07-4DB5-AA13-1D2085512351}" srcId="{98E0BDC7-D1DE-436C-823E-379BD31416AD}" destId="{C066FE09-7075-40F6-AF63-B4128C01FC75}" srcOrd="0" destOrd="0" parTransId="{18DA8900-F99A-4A1E-95AC-B77A70804274}" sibTransId="{E82B0AE9-FE73-47D0-9275-4E8546A5BDA3}"/>
    <dgm:cxn modelId="{DB96E454-34DC-4A55-A7C2-D51E4BF3C08D}" type="presOf" srcId="{98E0BDC7-D1DE-436C-823E-379BD31416AD}" destId="{F5C1E952-F170-4961-889E-38B0D0F3EE64}" srcOrd="0" destOrd="0" presId="urn:microsoft.com/office/officeart/2005/8/layout/hProcess3"/>
    <dgm:cxn modelId="{426F561D-7DBB-48EA-90E4-3C77F4E15275}" type="presOf" srcId="{C066FE09-7075-40F6-AF63-B4128C01FC75}" destId="{CD43E844-39B7-4D04-A941-08E84E9F01F4}" srcOrd="0" destOrd="0" presId="urn:microsoft.com/office/officeart/2005/8/layout/hProcess3"/>
    <dgm:cxn modelId="{91E41F5E-F2CA-4ADD-BBEB-1F87528F7EDB}" type="presParOf" srcId="{F5C1E952-F170-4961-889E-38B0D0F3EE64}" destId="{C77A4E82-600E-4EC5-A176-BF8D6BFDDCE7}" srcOrd="0" destOrd="0" presId="urn:microsoft.com/office/officeart/2005/8/layout/hProcess3"/>
    <dgm:cxn modelId="{14B56DB4-CF99-4952-BD58-BCC2AB053041}" type="presParOf" srcId="{F5C1E952-F170-4961-889E-38B0D0F3EE64}" destId="{44A53B10-EBDD-4C45-9DD7-7D3447D189B8}" srcOrd="1" destOrd="0" presId="urn:microsoft.com/office/officeart/2005/8/layout/hProcess3"/>
    <dgm:cxn modelId="{784A5EFB-607F-408D-A0E5-930FB5C2E090}" type="presParOf" srcId="{44A53B10-EBDD-4C45-9DD7-7D3447D189B8}" destId="{83528960-4BBF-4BCF-9E2F-9D5A022AC6B8}" srcOrd="0" destOrd="0" presId="urn:microsoft.com/office/officeart/2005/8/layout/hProcess3"/>
    <dgm:cxn modelId="{1C7E6200-24A5-4DC4-86D7-A354C0A56660}" type="presParOf" srcId="{44A53B10-EBDD-4C45-9DD7-7D3447D189B8}" destId="{61887821-944F-486A-AE9E-B389ED5760F8}" srcOrd="1" destOrd="0" presId="urn:microsoft.com/office/officeart/2005/8/layout/hProcess3"/>
    <dgm:cxn modelId="{22D31EC3-ECFB-4EAF-977B-05A0E92132A8}" type="presParOf" srcId="{61887821-944F-486A-AE9E-B389ED5760F8}" destId="{41AC79E5-8E9D-467E-AC56-E15A58067DBA}" srcOrd="0" destOrd="0" presId="urn:microsoft.com/office/officeart/2005/8/layout/hProcess3"/>
    <dgm:cxn modelId="{4183B179-E79B-497D-B118-433EB4E1D898}" type="presParOf" srcId="{61887821-944F-486A-AE9E-B389ED5760F8}" destId="{CD43E844-39B7-4D04-A941-08E84E9F01F4}" srcOrd="1" destOrd="0" presId="urn:microsoft.com/office/officeart/2005/8/layout/hProcess3"/>
    <dgm:cxn modelId="{B5B9179F-BC3E-45B3-91B9-9AB845ED7D3B}" type="presParOf" srcId="{61887821-944F-486A-AE9E-B389ED5760F8}" destId="{F31903EF-01F9-49FF-9610-A6ED5CE3E6D9}" srcOrd="2" destOrd="0" presId="urn:microsoft.com/office/officeart/2005/8/layout/hProcess3"/>
    <dgm:cxn modelId="{B72E4D85-726C-44C0-9BA5-D23668B94DDC}" type="presParOf" srcId="{61887821-944F-486A-AE9E-B389ED5760F8}" destId="{F6BED0EE-25F8-41C8-98D5-44501D2C78CE}" srcOrd="3" destOrd="0" presId="urn:microsoft.com/office/officeart/2005/8/layout/hProcess3"/>
    <dgm:cxn modelId="{E7E448D3-C90D-4152-8809-403853FA39A3}" type="presParOf" srcId="{44A53B10-EBDD-4C45-9DD7-7D3447D189B8}" destId="{7BF25069-B02D-4F19-A704-0270DA9D765F}" srcOrd="2" destOrd="0" presId="urn:microsoft.com/office/officeart/2005/8/layout/hProcess3"/>
    <dgm:cxn modelId="{0A4E9B52-4CBF-43EB-8340-A064CD785EDA}" type="presParOf" srcId="{44A53B10-EBDD-4C45-9DD7-7D3447D189B8}" destId="{95DF0B39-8826-4374-952D-A2380A4063E4}" srcOrd="3" destOrd="0" presId="urn:microsoft.com/office/officeart/2005/8/layout/hProcess3"/>
    <dgm:cxn modelId="{B13C945B-264A-4BD5-B78B-522AA83E46A1}" type="presParOf" srcId="{44A53B10-EBDD-4C45-9DD7-7D3447D189B8}" destId="{079D1C9A-2B8F-45EC-923C-C568BBDB9A65}" srcOrd="4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3BFF6E0-B994-45B0-B5EF-567F4D40606A}">
      <dsp:nvSpPr>
        <dsp:cNvPr id="0" name=""/>
        <dsp:cNvSpPr/>
      </dsp:nvSpPr>
      <dsp:spPr>
        <a:xfrm rot="10800000">
          <a:off x="648081" y="0"/>
          <a:ext cx="2202724" cy="6848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00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hlinkClick xmlns:r="http://schemas.openxmlformats.org/officeDocument/2006/relationships" r:id="" action="ppaction://hlinksldjump"/>
            </a:rPr>
            <a:t>Повторим!</a:t>
          </a:r>
          <a:endParaRPr lang="ru-RU" sz="1900" kern="1200" dirty="0"/>
        </a:p>
      </dsp:txBody>
      <dsp:txXfrm rot="10800000">
        <a:off x="648081" y="0"/>
        <a:ext cx="2202724" cy="684857"/>
      </dsp:txXfrm>
    </dsp:sp>
    <dsp:sp modelId="{DB577513-16F1-4742-A6E6-9E86A26855CF}">
      <dsp:nvSpPr>
        <dsp:cNvPr id="0" name=""/>
        <dsp:cNvSpPr/>
      </dsp:nvSpPr>
      <dsp:spPr>
        <a:xfrm>
          <a:off x="383607" y="301"/>
          <a:ext cx="684857" cy="6848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02E31A-BB44-4694-B34D-740A252969C9}">
      <dsp:nvSpPr>
        <dsp:cNvPr id="0" name=""/>
        <dsp:cNvSpPr/>
      </dsp:nvSpPr>
      <dsp:spPr>
        <a:xfrm rot="10800000">
          <a:off x="726036" y="889595"/>
          <a:ext cx="2202724" cy="6848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00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hlinkClick xmlns:r="http://schemas.openxmlformats.org/officeDocument/2006/relationships" r:id="" action="ppaction://hlinksldjump"/>
            </a:rPr>
            <a:t>Проверь себя!</a:t>
          </a:r>
          <a:endParaRPr lang="ru-RU" sz="1900" kern="1200" dirty="0"/>
        </a:p>
      </dsp:txBody>
      <dsp:txXfrm rot="10800000">
        <a:off x="726036" y="889595"/>
        <a:ext cx="2202724" cy="684857"/>
      </dsp:txXfrm>
    </dsp:sp>
    <dsp:sp modelId="{F86A7936-6D79-4731-8376-762C0D9E189F}">
      <dsp:nvSpPr>
        <dsp:cNvPr id="0" name=""/>
        <dsp:cNvSpPr/>
      </dsp:nvSpPr>
      <dsp:spPr>
        <a:xfrm>
          <a:off x="383607" y="889595"/>
          <a:ext cx="684857" cy="6848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08DB09-F7D0-4C10-9BF8-EC4141F180CA}">
      <dsp:nvSpPr>
        <dsp:cNvPr id="0" name=""/>
        <dsp:cNvSpPr/>
      </dsp:nvSpPr>
      <dsp:spPr>
        <a:xfrm rot="10800000">
          <a:off x="726036" y="1778888"/>
          <a:ext cx="2202724" cy="684857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2003" tIns="72390" rIns="135128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hlinkClick xmlns:r="http://schemas.openxmlformats.org/officeDocument/2006/relationships" r:id="" action="ppaction://hlinksldjump"/>
            </a:rPr>
            <a:t>Оцени работу!</a:t>
          </a:r>
          <a:endParaRPr lang="ru-RU" sz="1900" kern="1200" dirty="0"/>
        </a:p>
      </dsp:txBody>
      <dsp:txXfrm rot="10800000">
        <a:off x="726036" y="1778888"/>
        <a:ext cx="2202724" cy="684857"/>
      </dsp:txXfrm>
    </dsp:sp>
    <dsp:sp modelId="{82197B4F-AFE2-4E85-B465-6D2A7D609054}">
      <dsp:nvSpPr>
        <dsp:cNvPr id="0" name=""/>
        <dsp:cNvSpPr/>
      </dsp:nvSpPr>
      <dsp:spPr>
        <a:xfrm>
          <a:off x="383607" y="1778888"/>
          <a:ext cx="684857" cy="684857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710FAA-A27F-43DF-B83B-3A496C435EB2}">
      <dsp:nvSpPr>
        <dsp:cNvPr id="0" name=""/>
        <dsp:cNvSpPr/>
      </dsp:nvSpPr>
      <dsp:spPr>
        <a:xfrm>
          <a:off x="0" y="0"/>
          <a:ext cx="1656184" cy="1296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1B591D-6890-4C4A-9B6B-86476D6AAA28}">
      <dsp:nvSpPr>
        <dsp:cNvPr id="0" name=""/>
        <dsp:cNvSpPr/>
      </dsp:nvSpPr>
      <dsp:spPr>
        <a:xfrm>
          <a:off x="133594" y="339981"/>
          <a:ext cx="1356971" cy="6608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hlinkClick xmlns:r="http://schemas.openxmlformats.org/officeDocument/2006/relationships" r:id="" action="ppaction://hlinkshowjump?jump=nextslide"/>
            </a:rPr>
            <a:t>Далее</a:t>
          </a:r>
          <a:endParaRPr lang="ru-RU" sz="1400" b="1" kern="1200" dirty="0"/>
        </a:p>
      </dsp:txBody>
      <dsp:txXfrm>
        <a:off x="133594" y="339981"/>
        <a:ext cx="1356971" cy="6608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D402D38-23E5-44BC-9913-DA4B2BBA5ABD}">
      <dsp:nvSpPr>
        <dsp:cNvPr id="0" name=""/>
        <dsp:cNvSpPr/>
      </dsp:nvSpPr>
      <dsp:spPr>
        <a:xfrm>
          <a:off x="0" y="31672"/>
          <a:ext cx="1703512" cy="1080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C62AE-CD7C-4F70-A807-A075D715C262}">
      <dsp:nvSpPr>
        <dsp:cNvPr id="0" name=""/>
        <dsp:cNvSpPr/>
      </dsp:nvSpPr>
      <dsp:spPr>
        <a:xfrm>
          <a:off x="137412" y="285836"/>
          <a:ext cx="1395748" cy="54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52400" rIns="0" bIns="15240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hlinkClick xmlns:r="http://schemas.openxmlformats.org/officeDocument/2006/relationships" r:id="" action="ppaction://hlinkshowjump?jump=nextslide"/>
            </a:rPr>
            <a:t>Далее</a:t>
          </a:r>
          <a:endParaRPr lang="ru-RU" sz="1500" kern="1200" dirty="0"/>
        </a:p>
      </dsp:txBody>
      <dsp:txXfrm>
        <a:off x="137412" y="285836"/>
        <a:ext cx="1395748" cy="5400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79D1C9A-2B8F-45EC-923C-C568BBDB9A65}">
      <dsp:nvSpPr>
        <dsp:cNvPr id="0" name=""/>
        <dsp:cNvSpPr/>
      </dsp:nvSpPr>
      <dsp:spPr>
        <a:xfrm>
          <a:off x="0" y="72119"/>
          <a:ext cx="1440160" cy="1008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43E844-39B7-4D04-A941-08E84E9F01F4}">
      <dsp:nvSpPr>
        <dsp:cNvPr id="0" name=""/>
        <dsp:cNvSpPr/>
      </dsp:nvSpPr>
      <dsp:spPr>
        <a:xfrm>
          <a:off x="116169" y="280154"/>
          <a:ext cx="1179974" cy="5198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42240" rIns="0" bIns="1422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hlinkClick xmlns:r="http://schemas.openxmlformats.org/officeDocument/2006/relationships" r:id="" action="ppaction://hlinkshowjump?jump=nextslide"/>
            </a:rPr>
            <a:t>Далее</a:t>
          </a:r>
          <a:endParaRPr lang="ru-RU" sz="1400" kern="1200" dirty="0"/>
        </a:p>
      </dsp:txBody>
      <dsp:txXfrm>
        <a:off x="116169" y="280154"/>
        <a:ext cx="1179974" cy="5198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6EC9CFF-730C-4C1E-8486-C30A54536751}" type="datetimeFigureOut">
              <a:rPr lang="ru-RU" smtClean="0"/>
              <a:pPr/>
              <a:t>09.11.2019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DE1005D-4F06-436F-A64C-D3687003DBE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hyperlink" Target="https://repetitor-rus.ru/?s=sbr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8976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Распределительный диктант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5 класс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Правописание разделительных Ь и Ъ знаков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79512" y="4149080"/>
          <a:ext cx="3312368" cy="2464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Повторим!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8784976" cy="5688632"/>
          </a:xfrm>
        </p:spPr>
      </p:pic>
      <p:graphicFrame>
        <p:nvGraphicFramePr>
          <p:cNvPr id="6" name="Схема 5"/>
          <p:cNvGraphicFramePr/>
          <p:nvPr/>
        </p:nvGraphicFramePr>
        <p:xfrm>
          <a:off x="7308304" y="5517232"/>
          <a:ext cx="1656184" cy="1340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84784"/>
            <a:ext cx="8534400" cy="1584176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Задание: </a:t>
            </a:r>
            <a:r>
              <a:rPr lang="ru-RU" sz="2400" dirty="0" smtClean="0">
                <a:solidFill>
                  <a:schemeClr val="tx1"/>
                </a:solidFill>
              </a:rPr>
              <a:t>записать слова с орфограммой, распределяя их в два столбика – с Ъ, с Ь. Графически обозначить условия выбора орфограммы.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51520" y="2924944"/>
          <a:ext cx="8504238" cy="26642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888099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Ъ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Ь</a:t>
                      </a:r>
                      <a:endParaRPr lang="ru-RU" sz="4000" dirty="0"/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подъехал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вьюга</a:t>
                      </a:r>
                      <a:endParaRPr lang="ru-RU" sz="2800" dirty="0"/>
                    </a:p>
                  </a:txBody>
                  <a:tcPr/>
                </a:tc>
              </a:tr>
              <a:tr h="88809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1547664" y="3861048"/>
            <a:ext cx="64807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195736" y="3861048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588224" y="4293096"/>
            <a:ext cx="2160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6156176" y="3861048"/>
            <a:ext cx="717452" cy="117231"/>
          </a:xfrm>
          <a:custGeom>
            <a:avLst/>
            <a:gdLst>
              <a:gd name="connsiteX0" fmla="*/ 717452 w 717452"/>
              <a:gd name="connsiteY0" fmla="*/ 117231 h 117231"/>
              <a:gd name="connsiteX1" fmla="*/ 365760 w 717452"/>
              <a:gd name="connsiteY1" fmla="*/ 4689 h 117231"/>
              <a:gd name="connsiteX2" fmla="*/ 0 w 717452"/>
              <a:gd name="connsiteY2" fmla="*/ 89096 h 117231"/>
              <a:gd name="connsiteX3" fmla="*/ 0 w 717452"/>
              <a:gd name="connsiteY3" fmla="*/ 89096 h 117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7452" h="117231">
                <a:moveTo>
                  <a:pt x="717452" y="117231"/>
                </a:moveTo>
                <a:cubicBezTo>
                  <a:pt x="601393" y="63304"/>
                  <a:pt x="485335" y="9378"/>
                  <a:pt x="365760" y="4689"/>
                </a:cubicBezTo>
                <a:cubicBezTo>
                  <a:pt x="246185" y="0"/>
                  <a:pt x="0" y="89096"/>
                  <a:pt x="0" y="89096"/>
                </a:cubicBezTo>
                <a:lnTo>
                  <a:pt x="0" y="89096"/>
                </a:ln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9" name="Схема 8"/>
          <p:cNvGraphicFramePr/>
          <p:nvPr/>
        </p:nvGraphicFramePr>
        <p:xfrm>
          <a:off x="7164288" y="5517232"/>
          <a:ext cx="1703512" cy="1111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534400" cy="86409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Правописание разделительных Ь и Ъ знаков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2400" b="1" dirty="0" smtClean="0"/>
              <a:t>Записать слова с орфограммой, распределяя их в две колонки – с Ъ, с Ь. Графически обозначить условия выбора орфограммы.</a:t>
            </a:r>
          </a:p>
          <a:p>
            <a:pPr lvl="0"/>
            <a:r>
              <a:rPr lang="ru-RU" dirty="0" smtClean="0"/>
              <a:t>   Инъекция, вьешь, дьяк, барьер, объяснил, альянс, павильон, бьется, съемка, заячьи, разъярить, предъюбилейный, интерьер, бульон, </a:t>
            </a:r>
          </a:p>
          <a:p>
            <a:pPr>
              <a:buNone/>
            </a:pPr>
            <a:r>
              <a:rPr lang="ru-RU" dirty="0" smtClean="0"/>
              <a:t>    необъятный.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>
            <a:off x="7380312" y="5373216"/>
            <a:ext cx="1607839" cy="100800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" name="Прямоугольник 4"/>
          <p:cNvSpPr/>
          <p:nvPr/>
        </p:nvSpPr>
        <p:spPr>
          <a:xfrm>
            <a:off x="7596336" y="5661248"/>
            <a:ext cx="982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hlinkClick r:id="" action="ppaction://hlinkshowjump?jump=nextslide"/>
              </a:rPr>
              <a:t>ДАЛЕЕ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Проверь себя!</a:t>
            </a:r>
            <a:endParaRPr lang="ru-RU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4"/>
          <a:ext cx="8504238" cy="4508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47468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Ъ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Ь</a:t>
                      </a:r>
                      <a:endParaRPr lang="ru-RU" dirty="0"/>
                    </a:p>
                  </a:txBody>
                  <a:tcPr/>
                </a:tc>
              </a:tr>
              <a:tr h="56304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инъекция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вьешь</a:t>
                      </a:r>
                    </a:p>
                  </a:txBody>
                  <a:tcPr/>
                </a:tc>
              </a:tr>
              <a:tr h="474684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объяснил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дьяк</a:t>
                      </a:r>
                    </a:p>
                  </a:txBody>
                  <a:tcPr/>
                </a:tc>
              </a:tr>
              <a:tr h="474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съемка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барьер</a:t>
                      </a:r>
                    </a:p>
                  </a:txBody>
                  <a:tcPr/>
                </a:tc>
              </a:tr>
              <a:tr h="474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разъярить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альянс</a:t>
                      </a:r>
                    </a:p>
                  </a:txBody>
                  <a:tcPr/>
                </a:tc>
              </a:tr>
              <a:tr h="474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предъюбилейный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павильон</a:t>
                      </a:r>
                    </a:p>
                  </a:txBody>
                  <a:tcPr/>
                </a:tc>
              </a:tr>
              <a:tr h="4746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необъятный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бьется</a:t>
                      </a:r>
                      <a:endParaRPr lang="ru-RU" dirty="0"/>
                    </a:p>
                  </a:txBody>
                  <a:tcPr/>
                </a:tc>
              </a:tr>
              <a:tr h="1582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заячьи</a:t>
                      </a:r>
                    </a:p>
                  </a:txBody>
                  <a:tcPr/>
                </a:tc>
              </a:tr>
              <a:tr h="2075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интерьер </a:t>
                      </a:r>
                    </a:p>
                  </a:txBody>
                  <a:tcPr/>
                </a:tc>
              </a:tr>
              <a:tr h="1582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бульон 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20" name="Прямая соединительная линия 19"/>
          <p:cNvCxnSpPr/>
          <p:nvPr/>
        </p:nvCxnSpPr>
        <p:spPr>
          <a:xfrm>
            <a:off x="395536" y="4005064"/>
            <a:ext cx="50405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899592" y="4005064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23528" y="4509120"/>
            <a:ext cx="2880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611560" y="4509120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683568" y="4509120"/>
            <a:ext cx="2160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899592" y="4509120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395536" y="3501008"/>
            <a:ext cx="36004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323528" y="3068960"/>
            <a:ext cx="21602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395536" y="2060848"/>
            <a:ext cx="2880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683568" y="2060848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39552" y="3068960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755576" y="3501008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5148064" y="5949280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>
            <a:off x="5364088" y="5589240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>
            <a:off x="5220072" y="5229200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>
            <a:off x="4860032" y="4797152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>
            <a:off x="5004048" y="3861048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единительная линия 94"/>
          <p:cNvCxnSpPr/>
          <p:nvPr/>
        </p:nvCxnSpPr>
        <p:spPr>
          <a:xfrm>
            <a:off x="5364088" y="4293096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Прямая соединительная линия 106"/>
          <p:cNvCxnSpPr/>
          <p:nvPr/>
        </p:nvCxnSpPr>
        <p:spPr>
          <a:xfrm>
            <a:off x="5076056" y="3356992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единительная линия 108"/>
          <p:cNvCxnSpPr/>
          <p:nvPr/>
        </p:nvCxnSpPr>
        <p:spPr>
          <a:xfrm>
            <a:off x="4860032" y="2852936"/>
            <a:ext cx="144016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/>
          <p:nvPr/>
        </p:nvCxnSpPr>
        <p:spPr>
          <a:xfrm>
            <a:off x="4860032" y="2348880"/>
            <a:ext cx="144016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Прямая соединительная линия 118"/>
          <p:cNvCxnSpPr/>
          <p:nvPr/>
        </p:nvCxnSpPr>
        <p:spPr>
          <a:xfrm>
            <a:off x="323528" y="2564904"/>
            <a:ext cx="288032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Прямая соединительная линия 120"/>
          <p:cNvCxnSpPr/>
          <p:nvPr/>
        </p:nvCxnSpPr>
        <p:spPr>
          <a:xfrm>
            <a:off x="611560" y="2564904"/>
            <a:ext cx="0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7" name="Схема 26"/>
          <p:cNvGraphicFramePr/>
          <p:nvPr/>
        </p:nvGraphicFramePr>
        <p:xfrm>
          <a:off x="7452320" y="5517232"/>
          <a:ext cx="1440160" cy="10801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Оцени работу!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0 ошибок 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«5»</a:t>
            </a:r>
          </a:p>
          <a:p>
            <a:r>
              <a:rPr lang="ru-RU" sz="2800" dirty="0" smtClean="0"/>
              <a:t>1-2 ошибки 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«4»</a:t>
            </a:r>
          </a:p>
          <a:p>
            <a:r>
              <a:rPr lang="ru-RU" sz="2800" dirty="0" smtClean="0"/>
              <a:t>3 ошибки 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«3»</a:t>
            </a:r>
          </a:p>
          <a:p>
            <a:r>
              <a:rPr lang="ru-RU" sz="2800" dirty="0" smtClean="0"/>
              <a:t>4 ошибки и более –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«2»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1\Pictures\h2-Z_J8zNq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933056"/>
            <a:ext cx="3635896" cy="2418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2819400"/>
            <a:ext cx="8424936" cy="1752600"/>
          </a:xfrm>
        </p:spPr>
        <p:txBody>
          <a:bodyPr/>
          <a:lstStyle/>
          <a:p>
            <a:pPr algn="l"/>
            <a:r>
              <a:rPr lang="en-US" dirty="0" smtClean="0">
                <a:hlinkClick r:id="rId2"/>
              </a:rPr>
              <a:t>Https://repetitor-rus.ru/?s=sbr</a:t>
            </a:r>
            <a:endParaRPr lang="ru-RU" dirty="0" smtClean="0"/>
          </a:p>
          <a:p>
            <a:pPr algn="l"/>
            <a:r>
              <a:rPr lang="ru-RU" sz="1800" dirty="0" smtClean="0">
                <a:latin typeface="+mj-lt"/>
              </a:rPr>
              <a:t> Русский язык. 5 класс.   </a:t>
            </a:r>
            <a:r>
              <a:rPr lang="ru-RU" sz="1800" i="1" dirty="0" err="1" smtClean="0">
                <a:latin typeface="+mj-lt"/>
              </a:rPr>
              <a:t>Ладыженская</a:t>
            </a:r>
            <a:r>
              <a:rPr lang="ru-RU" sz="1800" i="1" dirty="0" smtClean="0">
                <a:latin typeface="+mj-lt"/>
              </a:rPr>
              <a:t> Т.А., Баранов М.Т., </a:t>
            </a:r>
            <a:r>
              <a:rPr lang="ru-RU" sz="1800" i="1" dirty="0" err="1" smtClean="0">
                <a:latin typeface="+mj-lt"/>
              </a:rPr>
              <a:t>Тростенцова</a:t>
            </a:r>
            <a:r>
              <a:rPr lang="ru-RU" sz="1800" i="1" dirty="0" smtClean="0">
                <a:latin typeface="+mj-lt"/>
              </a:rPr>
              <a:t> Л.А.</a:t>
            </a:r>
            <a:endParaRPr lang="ru-RU" sz="1800" dirty="0" smtClean="0">
              <a:latin typeface="+mj-lt"/>
            </a:endParaRPr>
          </a:p>
          <a:p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pic>
        <p:nvPicPr>
          <p:cNvPr id="2050" name="Picture 2" descr="C:\Users\1\Pictures\unname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4368" y="5517232"/>
            <a:ext cx="926232" cy="92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Сведения об авторе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Савич Кристина Евгеньевна</a:t>
            </a:r>
          </a:p>
          <a:p>
            <a:pPr algn="ctr">
              <a:buNone/>
            </a:pPr>
            <a:r>
              <a:rPr lang="ru-RU" dirty="0" smtClean="0"/>
              <a:t>Студентка 4 курса, группы Рла-16-1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Users\1\Pictures\LIDNK57CUn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852936"/>
            <a:ext cx="2520280" cy="3384376"/>
          </a:xfrm>
          <a:prstGeom prst="rect">
            <a:avLst/>
          </a:prstGeom>
          <a:noFill/>
        </p:spPr>
      </p:pic>
      <p:pic>
        <p:nvPicPr>
          <p:cNvPr id="1027" name="Picture 3" descr="C:\Users\1\Pictures\unnamed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392" y="5445224"/>
            <a:ext cx="710208" cy="926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1315</TotalTime>
  <Words>182</Words>
  <Application>Microsoft Office PowerPoint</Application>
  <PresentationFormat>Экран (4:3)</PresentationFormat>
  <Paragraphs>49</Paragraphs>
  <Slides>8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Правописание разделительных Ь и Ъ знаков </vt:lpstr>
      <vt:lpstr>Повторим!</vt:lpstr>
      <vt:lpstr>Задание: записать слова с орфограммой, распределяя их в два столбика – с Ъ, с Ь. Графически обозначить условия выбора орфограммы. </vt:lpstr>
      <vt:lpstr>Правописание разделительных Ь и Ъ знаков</vt:lpstr>
      <vt:lpstr>Проверь себя!</vt:lpstr>
      <vt:lpstr>Оцени работу!</vt:lpstr>
      <vt:lpstr>Источники:</vt:lpstr>
      <vt:lpstr>Сведения об авторе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разделительных Ь и Ъ знаков</dc:title>
  <dc:creator>Админ</dc:creator>
  <cp:lastModifiedBy>Админ</cp:lastModifiedBy>
  <cp:revision>23</cp:revision>
  <dcterms:created xsi:type="dcterms:W3CDTF">2019-10-19T05:19:03Z</dcterms:created>
  <dcterms:modified xsi:type="dcterms:W3CDTF">2019-11-10T05:30:10Z</dcterms:modified>
</cp:coreProperties>
</file>