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5723CCFE-5A04-47BD-86E9-46135F63634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A9345E15-6004-4519-B243-80F93A0715B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67B7E1F-121C-457B-ABC1-A854B43B07A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AF8BD31-533C-43E7-B855-B537E092CD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938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BD31-533C-43E7-B855-B537E092CDF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44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985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34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615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49150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30162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649992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8625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913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119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882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547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681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949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326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18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643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84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8767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173002"/>
            <a:ext cx="8064896" cy="449635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"/>
            <a:ext cx="8784976" cy="1196751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b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</a:t>
            </a: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84976" cy="5256584"/>
          </a:xfrm>
        </p:spPr>
        <p:txBody>
          <a:bodyPr>
            <a:normAutofit/>
          </a:bodyPr>
          <a:lstStyle/>
          <a:p>
            <a:r>
              <a:rPr lang="ru-RU" sz="4400" dirty="0"/>
              <a:t>«Мир начинается с мамы!»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5445224"/>
            <a:ext cx="5076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Подготовили :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err="1" smtClean="0">
                <a:solidFill>
                  <a:schemeClr val="bg1"/>
                </a:solidFill>
              </a:rPr>
              <a:t>Лагошина</a:t>
            </a:r>
            <a:r>
              <a:rPr lang="ru-RU" sz="2000" dirty="0" smtClean="0">
                <a:solidFill>
                  <a:schemeClr val="bg1"/>
                </a:solidFill>
              </a:rPr>
              <a:t> Е.В.- </a:t>
            </a:r>
            <a:r>
              <a:rPr lang="ru-RU" sz="1400" dirty="0" smtClean="0">
                <a:solidFill>
                  <a:schemeClr val="bg1"/>
                </a:solidFill>
              </a:rPr>
              <a:t>воспитатель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err="1" smtClean="0">
                <a:solidFill>
                  <a:schemeClr val="bg1"/>
                </a:solidFill>
              </a:rPr>
              <a:t>Понкратова</a:t>
            </a:r>
            <a:r>
              <a:rPr lang="ru-RU" sz="2000" dirty="0" smtClean="0">
                <a:solidFill>
                  <a:schemeClr val="bg1"/>
                </a:solidFill>
              </a:rPr>
              <a:t> В.В.- </a:t>
            </a:r>
            <a:r>
              <a:rPr lang="ru-RU" sz="1400" dirty="0" smtClean="0">
                <a:solidFill>
                  <a:schemeClr val="bg1"/>
                </a:solidFill>
              </a:rPr>
              <a:t>музыкальный руководитель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5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роект\IMG-ff9df9ef1fb1227dd1d470c5c0087c8e-V.jpg"/>
          <p:cNvPicPr/>
          <p:nvPr/>
        </p:nvPicPr>
        <p:blipFill>
          <a:blip r:embed="rId2" cstate="print"/>
          <a:srcRect b="20395"/>
          <a:stretch>
            <a:fillRect/>
          </a:stretch>
        </p:blipFill>
        <p:spPr bwMode="auto">
          <a:xfrm>
            <a:off x="539552" y="404664"/>
            <a:ext cx="3960440" cy="496855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499992" y="1268760"/>
            <a:ext cx="43559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я звездопад,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Только как? Я летать не умею.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алый закат,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он тоже потом потускнеет.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солнца тепло,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ведь я над вселенной не властна.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я ей сердце своё,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Чтобы мама моя была счастлива.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24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784976" cy="3960440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чувства любви и уважения к матери, желания помогать ей, способствовать созданию семейных традиций, теплых взаимоотношений в семье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историей праздника - «День Матери».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уважение и заботливое отношение к матери.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знания детей о роли мамы в их жизни.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творческие способности, желание делать подарки маме не только в праздники.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выражать благодарность своим матерям за заботу через продуктивную деятельность (аппликацию, рисование, лепку);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групповой, краткосрочный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к школе группы, воспитатель, музыкальный руководитель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недели (11.11.19г – 25.11.19г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xmlns="" val="10011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b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Матери» - Международный праздник в честь матерей. В этот день мы поздравляем своих матерей. Это самый близкий и родной нам человек, которая нам подарила жизнь. Родители заняты своей карьерой, домашними хлопотами, и детям не хватает внимания и ласки? Семья - это мир, который должен быть полон любви, понимания и доброты. Мы должны воспитывать в наших детях уважительное отношение к своим родным, помогать друг другу. Важно, чтобы дети понимали, что значит мама в судьбе каждого из них, какую роль она играет в семье. Мир начинается с мамы. В ходе данного проекта планируется рассказать детям об истории возникновения праздника, роли матери в жизни человека. Об уважении и почитании матерей, желании помогать и заботиться о них. Конечной целью воплощения проекта является продолжение знакомства с праздником “День матери”. Дети не только знакомятся с данным праздником, но и участвуют в нем.  Поймут, что доставлять радость так же приятно, как и получать подарки. Научатся различать нравственные качества через художественную литературу, реализовать свои желания и возможности в изготовлении подарков, утвердятся во мнении, что МАМА – это всегда тепло, уют, радость.</a:t>
            </a:r>
            <a:b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64488" cy="1052736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преобладание у современных детей потребительского отношения к матери.</a:t>
            </a:r>
          </a:p>
        </p:txBody>
      </p:sp>
    </p:spTree>
    <p:extLst>
      <p:ext uri="{BB962C8B-B14F-4D97-AF65-F5344CB8AC3E}">
        <p14:creationId xmlns:p14="http://schemas.microsoft.com/office/powerpoint/2010/main" xmlns="" val="20888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4984"/>
            <a:ext cx="8568952" cy="3384376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Практический</a:t>
            </a:r>
            <a:b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концертную программу к празднику мам.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своими руками подарки для мам.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фотоколлаж  «Моя мама лучшая на свете».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видео «Поздравление с праздником от детей».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Осуществление замыслов.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беседа в кругу семьи (ребенка с мамой) о ее труде.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по художественному и ручному труду: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подарков.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портретов мамы;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стихов, пословиц, отработка дикции, выразительности речи.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выставок.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3140968"/>
          </a:xfrm>
        </p:spPr>
        <p:txBody>
          <a:bodyPr>
            <a:normAutofit lnSpcReduction="10000"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практической деятельности по реализации проекта.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Организационный.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мамах и о том,  когда и кем был установлен праздник “День Матери в Российской Федерации”, который отмечается в последнее воскресенье ноября.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 том, где и кем работает мама.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с детьми размышление о проведении праздника для мам.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детской художественной литературы для чтения детям, заучивания.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песен, танцев.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родителям по данной теме.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374363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3888432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проекта: проведение праздничного мероприятия.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воспитателя дошкольной группы: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на стенде: «День матери: история и традиции», «Изречения известных людей о маме». Беседы с родителями на данные темы.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итоговом празднике в дошкольной группе «Мама – важное слово в каждой судьбе».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«Мамочка и я – неразлучные друзья».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«Портрет мамы».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подарка для мам.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E:\проект\IMG-8d5d46f09380631d08e2a0934daf3cf9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473624"/>
            <a:ext cx="6192688" cy="33843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8d5d46f09380631d08e2a0934daf3cf9-V.jpg"/>
          <p:cNvPicPr/>
          <p:nvPr/>
        </p:nvPicPr>
        <p:blipFill>
          <a:blip r:embed="rId3" cstate="print"/>
          <a:srcRect l="36709" r="48101" b="80357"/>
          <a:stretch>
            <a:fillRect/>
          </a:stretch>
        </p:blipFill>
        <p:spPr bwMode="auto">
          <a:xfrm>
            <a:off x="4067944" y="4293096"/>
            <a:ext cx="86409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xmlns="" val="242544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564904"/>
            <a:ext cx="8143056" cy="3454896"/>
          </a:xfrm>
        </p:spPr>
        <p:txBody>
          <a:bodyPr>
            <a:normAutofit/>
          </a:bodyPr>
          <a:lstStyle/>
          <a:p>
            <a:r>
              <a:rPr lang="ru-RU" sz="1400" dirty="0"/>
              <a:t>Ожидаемый результат:</a:t>
            </a:r>
            <a:br>
              <a:rPr lang="ru-RU" sz="1400" dirty="0"/>
            </a:br>
            <a:r>
              <a:rPr lang="ru-RU" sz="1400" dirty="0"/>
              <a:t>Данный проект – целенаправленная системная работа по приобщению детей к духовно-нравственным ценностям.</a:t>
            </a:r>
            <a:br>
              <a:rPr lang="ru-RU" sz="1400" dirty="0"/>
            </a:br>
            <a:r>
              <a:rPr lang="ru-RU" sz="1400" dirty="0"/>
              <a:t>В ходе проекта у детей закрепились нравственные чувства: доброта, отзывчивость, бережное отношение и внимание друг к другу и маме, как к самому близкому и родному человеку.</a:t>
            </a:r>
            <a:br>
              <a:rPr lang="ru-RU" sz="1400" dirty="0"/>
            </a:br>
            <a:r>
              <a:rPr lang="ru-RU" sz="1400" dirty="0"/>
              <a:t>Дети узнали об истории праздника, о роли мамы в жизни человека. Развили свои творческие способности.</a:t>
            </a:r>
            <a:br>
              <a:rPr lang="ru-RU" sz="1400" dirty="0"/>
            </a:br>
            <a:r>
              <a:rPr lang="ru-RU" sz="1400" dirty="0"/>
              <a:t>Повысилась активность родителей по этой теме.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143056" cy="2031504"/>
          </a:xfrm>
        </p:spPr>
        <p:txBody>
          <a:bodyPr>
            <a:normAutofit lnSpcReduction="10000"/>
          </a:bodyPr>
          <a:lstStyle/>
          <a:p>
            <a:r>
              <a:rPr lang="ru-RU" sz="1400" dirty="0"/>
              <a:t>Заключительный этап</a:t>
            </a:r>
          </a:p>
          <a:p>
            <a:r>
              <a:rPr lang="ru-RU" sz="1400" dirty="0"/>
              <a:t>Фотоколлаж  ко Дню матери «Моя мама лучшая на свете».</a:t>
            </a:r>
          </a:p>
          <a:p>
            <a:r>
              <a:rPr lang="ru-RU" sz="1400" dirty="0"/>
              <a:t>Выставка портретов  «Портрет мамочки».</a:t>
            </a:r>
          </a:p>
          <a:p>
            <a:r>
              <a:rPr lang="ru-RU" sz="1400" dirty="0"/>
              <a:t>Выставка рисунков  «Я и бабушка моя».</a:t>
            </a:r>
          </a:p>
          <a:p>
            <a:r>
              <a:rPr lang="ru-RU" sz="1400" dirty="0"/>
              <a:t>Презентация видео «Поздравление с праздником от детей».</a:t>
            </a:r>
          </a:p>
          <a:p>
            <a:r>
              <a:rPr lang="ru-RU" sz="1400" dirty="0"/>
              <a:t>Концерт для родителей ко Дню Матери.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76185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проект\IMG-7ae7eb7cc51cab1b3ddd6bda76e2b1dd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791767" cy="20945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Рисунок 3" descr="E:\проект\IMG-a01ef6218da0f034401df88e9480e2bc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60648"/>
            <a:ext cx="2802304" cy="210242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238a5606dca5b2d876570f07293b0264-V.jpg"/>
          <p:cNvPicPr/>
          <p:nvPr/>
        </p:nvPicPr>
        <p:blipFill>
          <a:blip r:embed="rId4" cstate="print"/>
          <a:srcRect b="20845"/>
          <a:stretch>
            <a:fillRect/>
          </a:stretch>
        </p:blipFill>
        <p:spPr bwMode="auto">
          <a:xfrm>
            <a:off x="6084168" y="4437112"/>
            <a:ext cx="2376264" cy="21961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E:\проект\IMG-8d5d46f09380631d08e2a0934daf3cf9-V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2677258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E:\проект\IMG-8d5d46f09380631d08e2a0934daf3cf9-V.jpg"/>
          <p:cNvPicPr/>
          <p:nvPr/>
        </p:nvPicPr>
        <p:blipFill>
          <a:blip r:embed="rId6" cstate="print"/>
          <a:srcRect l="36709" r="48101" b="80357"/>
          <a:stretch>
            <a:fillRect/>
          </a:stretch>
        </p:blipFill>
        <p:spPr bwMode="auto">
          <a:xfrm>
            <a:off x="1475656" y="4797152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411760" y="1772816"/>
            <a:ext cx="413995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Слово мама так привычно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первых дней нам говорить!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Знаешь, мама, день обычный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Без тебя нам не прожить!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Мама, – друга нет дороже –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Веришь ты в наш каждый взлет!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еще, как ты, поможет?!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еще, как ты, поймет?!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проект\IMG-68010b0f3c6975ec456217e0d317b112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808312" cy="214442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390c3307bca553c675585d73fe315a31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2957974" cy="206933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E:\проект\IMG-6072ee693dcd731f1283cbdab25fd204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88640"/>
            <a:ext cx="2895937" cy="21726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148064" y="2276872"/>
            <a:ext cx="39959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спит Европа: «Батюшки! –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Невиданный успех!" –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Бурановские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бабушки»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Затмили почти всех.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411760" y="5877272"/>
            <a:ext cx="4211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 их ногам бросают розы.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Поздравить мам приехал «Тодес»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276872"/>
            <a:ext cx="4895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у нашей мамы доброй самой-самой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Есть сто тысяч сказок и корзина снов.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у нашей мамы, видели мы сами,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Солнышко улыбка, и в глазах любовь.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роект\IMG-fedab170298a9b62bc1a6d4df994f64b-V.jpg"/>
          <p:cNvPicPr/>
          <p:nvPr/>
        </p:nvPicPr>
        <p:blipFill>
          <a:blip r:embed="rId2" cstate="print"/>
          <a:srcRect l="26099" t="18250" r="31762"/>
          <a:stretch>
            <a:fillRect/>
          </a:stretch>
        </p:blipFill>
        <p:spPr bwMode="auto">
          <a:xfrm>
            <a:off x="611560" y="2132856"/>
            <a:ext cx="3312368" cy="44152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" name="Рисунок 2" descr="E:\проект\IMG-5168942cc06eef80c48265516369988a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32656"/>
            <a:ext cx="2772508" cy="36966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28939"/>
            <a:ext cx="50040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Опять за окнами ненастье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 снег, то дождь, то гололед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Поздравить Вас хотят Потап и Настя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Пусть парочка танцует и поет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499992" y="4201344"/>
            <a:ext cx="4139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– то любит танцевать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Ну, а кто – то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рэп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читать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споют они народу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 пчелу и пчеловода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114</TotalTime>
  <Words>419</Words>
  <Application>Microsoft Office PowerPoint</Application>
  <PresentationFormat>Экран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Сектор</vt:lpstr>
      <vt:lpstr>Педагогический проект в подготовительной группе</vt:lpstr>
      <vt:lpstr>Цель: Воспитание чувства любви и уважения к матери, желания помогать ей, способствовать созданию семейных традиций, теплых взаимоотношений в семье.  Задачи:  Познакомить детей с историей праздника - «День Матери». Воспитывать у детей уважение и заботливое отношение к матери. Совершенствовать знания детей о роли мамы в их жизни. Развивать у детей творческие способности, желание делать подарки маме не только в праздники. Побуждать детей выражать благодарность своим матерям за заботу через продуктивную деятельность (аппликацию, рисование, лепку);   </vt:lpstr>
      <vt:lpstr>Актуальность проекта: Праздник «День Матери» - Международный праздник в честь матерей. В этот день мы поздравляем своих матерей. Это самый близкий и родной нам человек, которая нам подарила жизнь. Родители заняты своей карьерой, домашними хлопотами, и детям не хватает внимания и ласки? Семья - это мир, который должен быть полон любви, понимания и доброты. Мы должны воспитывать в наших детях уважительное отношение к своим родным, помогать друг другу. Важно, чтобы дети понимали, что значит мама в судьбе каждого из них, какую роль она играет в семье. Мир начинается с мамы. В ходе данного проекта планируется рассказать детям об истории возникновения праздника, роли матери в жизни человека. Об уважении и почитании матерей, желании помогать и заботиться о них. Конечной целью воплощения проекта является продолжение знакомства с праздником “День матери”. Дети не только знакомятся с данным праздником, но и участвуют в нем.  Поймут, что доставлять радость так же приятно, как и получать подарки. Научатся различать нравственные качества через художественную литературу, реализовать свои желания и возможности в изготовлении подарков, утвердятся во мнении, что МАМА – это всегда тепло, уют, радость. </vt:lpstr>
      <vt:lpstr>2 этап. Практический Подготовить концертную программу к празднику мам. Изготовить своими руками подарки для мам. Оформить фотоколлаж  «Моя мама лучшая на свете». Презентация видео «Поздравление с праздником от детей». 3 этап. Осуществление замыслов. Чтение художественной литературы. Предварительная беседа в кругу семьи (ребенка с мамой) о ее труде. На занятиях по художественному и ручному труду: Изготовление подарков. Рисование портретов мамы; Заучивание стихов, пословиц, отработка дикции, выразительности речи. Оформление выставок. </vt:lpstr>
      <vt:lpstr>Слайд 5</vt:lpstr>
      <vt:lpstr>Ожидаемый результат: Данный проект – целенаправленная системная работа по приобщению детей к духовно-нравственным ценностям. В ходе проекта у детей закрепились нравственные чувства: доброта, отзывчивость, бережное отношение и внимание друг к другу и маме, как к самому близкому и родному человеку. Дети узнали об истории праздника, о роли мамы в жизни человека. Развили свои творческие способности. Повысилась активность родителей по этой теме.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в подготовительной группе</dc:title>
  <dc:creator>admin</dc:creator>
  <cp:lastModifiedBy>Детсад</cp:lastModifiedBy>
  <cp:revision>16</cp:revision>
  <dcterms:created xsi:type="dcterms:W3CDTF">2019-11-10T20:55:00Z</dcterms:created>
  <dcterms:modified xsi:type="dcterms:W3CDTF">2019-12-23T11:50:06Z</dcterms:modified>
</cp:coreProperties>
</file>