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2" r:id="rId2"/>
    <p:sldId id="256" r:id="rId3"/>
    <p:sldId id="266" r:id="rId4"/>
    <p:sldId id="257" r:id="rId5"/>
    <p:sldId id="260" r:id="rId6"/>
    <p:sldId id="268" r:id="rId7"/>
    <p:sldId id="270" r:id="rId8"/>
    <p:sldId id="271" r:id="rId9"/>
    <p:sldId id="298" r:id="rId10"/>
    <p:sldId id="259" r:id="rId11"/>
    <p:sldId id="297" r:id="rId12"/>
    <p:sldId id="265" r:id="rId13"/>
    <p:sldId id="299" r:id="rId14"/>
    <p:sldId id="269" r:id="rId15"/>
    <p:sldId id="300" r:id="rId16"/>
    <p:sldId id="262" r:id="rId17"/>
    <p:sldId id="301" r:id="rId18"/>
    <p:sldId id="267" r:id="rId19"/>
    <p:sldId id="296" r:id="rId20"/>
    <p:sldId id="294" r:id="rId21"/>
  </p:sldIdLst>
  <p:sldSz cx="6858000" cy="5143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80" autoAdjust="0"/>
    <p:restoredTop sz="94841" autoAdjust="0"/>
  </p:normalViewPr>
  <p:slideViewPr>
    <p:cSldViewPr snapToObjects="1">
      <p:cViewPr varScale="1">
        <p:scale>
          <a:sx n="64" d="100"/>
          <a:sy n="64" d="100"/>
        </p:scale>
        <p:origin x="1171" y="58"/>
      </p:cViewPr>
      <p:guideLst>
        <p:guide orient="horz" pos="16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71C31-38A2-4BF1-9809-7FF5ACA5BD54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34D25-603F-436A-9E76-2C31A6406D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171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34D25-603F-436A-9E76-2C31A6406DE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97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334D25-603F-436A-9E76-2C31A6406DE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73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-19050"/>
            <a:ext cx="5829300" cy="492919"/>
          </a:xfrm>
          <a:noFill/>
          <a:effectLst/>
        </p:spPr>
        <p:txBody>
          <a:bodyPr vert="horz" wrap="square" lIns="91440" tIns="45720" rIns="91440" bIns="45720" rtlCol="0" anchor="ctr" anchorCtr="0">
            <a:normAutofit/>
          </a:bodyPr>
          <a:lstStyle>
            <a:lvl1pPr>
              <a:defRPr lang="en-US" dirty="0"/>
            </a:lvl1pPr>
          </a:lstStyle>
          <a:p>
            <a:pPr marL="0"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375360"/>
            <a:ext cx="4800600" cy="443790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73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154781"/>
            <a:ext cx="154305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54781"/>
            <a:ext cx="451485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587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рав_ответ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>
            <a:spLocks noGrp="1"/>
          </p:cNvSpPr>
          <p:nvPr>
            <p:ph type="title"/>
          </p:nvPr>
        </p:nvSpPr>
        <p:spPr>
          <a:xfrm>
            <a:off x="1961835" y="288891"/>
            <a:ext cx="3018644" cy="2068643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2337987" y="2604760"/>
            <a:ext cx="2243700" cy="538163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192881" indent="0">
              <a:buFontTx/>
              <a:buNone/>
              <a:defRPr sz="788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385763" indent="0">
              <a:buFontTx/>
              <a:buNone/>
              <a:defRPr sz="788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578644" indent="0">
              <a:buFontTx/>
              <a:buNone/>
              <a:defRPr sz="788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771525" indent="0">
              <a:buFontTx/>
              <a:buNone/>
              <a:defRPr sz="788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337987" y="3364379"/>
            <a:ext cx="2243700" cy="538163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6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337987" y="4123998"/>
            <a:ext cx="2243700" cy="538163"/>
          </a:xfrm>
          <a:prstGeom prst="rect">
            <a:avLst/>
          </a:prstGeom>
          <a:solidFill>
            <a:schemeClr val="bg1"/>
          </a:solidFill>
          <a:ln w="38100">
            <a:solidFill>
              <a:srgbClr val="52D0D4"/>
            </a:solidFill>
            <a:prstDash val="solid"/>
          </a:ln>
        </p:spPr>
        <p:txBody>
          <a:bodyPr anchor="ctr"/>
          <a:lstStyle>
            <a:lvl1pPr marL="0" indent="0" algn="ctr">
              <a:buFontTx/>
              <a:buNone/>
              <a:defRPr sz="1350">
                <a:solidFill>
                  <a:schemeClr val="accent1">
                    <a:lumMod val="75000"/>
                  </a:schemeClr>
                </a:solidFill>
                <a:latin typeface="+mn-lt"/>
                <a:cs typeface="Segoe UI" panose="020B0502040204020203" pitchFamily="34" charset="0"/>
              </a:defRPr>
            </a:lvl1pPr>
            <a:lvl2pPr marL="192881" indent="0" algn="ctr">
              <a:buFontTx/>
              <a:buNone/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385763" indent="0" algn="ctr">
              <a:buFontTx/>
              <a:buNone/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578644" indent="0" algn="ctr">
              <a:buFontTx/>
              <a:buNone/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771525" indent="0" algn="ctr">
              <a:buFontTx/>
              <a:buNone/>
              <a:defRPr sz="788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65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03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3305176"/>
            <a:ext cx="58293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2180035"/>
            <a:ext cx="58293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2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900113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900113"/>
            <a:ext cx="3028950" cy="254555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669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05978"/>
            <a:ext cx="61722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151335"/>
            <a:ext cx="303014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1631156"/>
            <a:ext cx="303014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1151335"/>
            <a:ext cx="303133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1631156"/>
            <a:ext cx="303133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12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3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9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204787"/>
            <a:ext cx="2256235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204789"/>
            <a:ext cx="383381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076327"/>
            <a:ext cx="2256235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16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3600450"/>
            <a:ext cx="41148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459581"/>
            <a:ext cx="41148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4025504"/>
            <a:ext cx="41148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3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8000"/>
                <a:lumOff val="2000"/>
              </a:schemeClr>
            </a:gs>
            <a:gs pos="100000">
              <a:schemeClr val="bg1">
                <a:lumMod val="64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4"/>
          <p:cNvSpPr/>
          <p:nvPr userDrawn="1"/>
        </p:nvSpPr>
        <p:spPr>
          <a:xfrm>
            <a:off x="-57150" y="-46748"/>
            <a:ext cx="6972300" cy="1018298"/>
          </a:xfrm>
          <a:custGeom>
            <a:avLst/>
            <a:gdLst/>
            <a:ahLst/>
            <a:cxnLst/>
            <a:rect l="l" t="t" r="r" b="b"/>
            <a:pathLst>
              <a:path w="9296400" h="1018298">
                <a:moveTo>
                  <a:pt x="0" y="0"/>
                </a:moveTo>
                <a:lnTo>
                  <a:pt x="9296400" y="0"/>
                </a:lnTo>
                <a:lnTo>
                  <a:pt x="9296400" y="995280"/>
                </a:lnTo>
                <a:cubicBezTo>
                  <a:pt x="8132717" y="921711"/>
                  <a:pt x="6573037" y="876793"/>
                  <a:pt x="4858820" y="876793"/>
                </a:cubicBezTo>
                <a:cubicBezTo>
                  <a:pt x="2972161" y="876793"/>
                  <a:pt x="1272695" y="931202"/>
                  <a:pt x="82324" y="1018298"/>
                </a:cubicBezTo>
                <a:lnTo>
                  <a:pt x="0" y="1018298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36000">
                <a:schemeClr val="bg1">
                  <a:lumMod val="86000"/>
                </a:schemeClr>
              </a:gs>
            </a:gsLst>
            <a:lin ang="0" scaled="0"/>
          </a:gradFill>
          <a:ln w="63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-38100"/>
            <a:ext cx="6172200" cy="857250"/>
          </a:xfrm>
          <a:prstGeom prst="rect">
            <a:avLst/>
          </a:prstGeom>
          <a:noFill/>
          <a:effectLst/>
        </p:spPr>
        <p:txBody>
          <a:bodyPr vert="horz" wrap="square" lIns="91440" tIns="45720" rIns="91440" bIns="45720" rtlCol="0" anchor="ctr" anchorCtr="0">
            <a:normAutofit/>
          </a:bodyPr>
          <a:lstStyle/>
          <a:p>
            <a:pPr marL="0"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1200151"/>
            <a:ext cx="61722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476726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FB38D-4D39-4896-ACE2-412527AD4D31}" type="datetimeFigureOut">
              <a:rPr lang="en-US" smtClean="0"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4767263"/>
            <a:ext cx="21717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4767263"/>
            <a:ext cx="1600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E72A9-50A4-4A9C-8D4C-B89E87427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0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lang="en-US" sz="2700" b="0" kern="1200" spc="38" smtClean="0">
          <a:ln w="3175">
            <a:solidFill>
              <a:schemeClr val="accent2">
                <a:lumMod val="75000"/>
              </a:schemeClr>
            </a:solidFill>
            <a:prstDash val="solid"/>
          </a:ln>
          <a:solidFill>
            <a:schemeClr val="bg1">
              <a:lumMod val="50000"/>
              <a:alpha val="95000"/>
            </a:schemeClr>
          </a:solidFill>
          <a:effectLst>
            <a:innerShdw blurRad="50900" dist="38500" dir="13500000">
              <a:srgbClr val="000000">
                <a:alpha val="60000"/>
              </a:srgbClr>
            </a:innerShdw>
          </a:effectLst>
          <a:latin typeface="+mn-lt"/>
          <a:ea typeface="+mn-ea"/>
          <a:cs typeface="+mn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11"/>
          <p:cNvSpPr>
            <a:spLocks noEditPoints="1"/>
          </p:cNvSpPr>
          <p:nvPr/>
        </p:nvSpPr>
        <p:spPr bwMode="auto">
          <a:xfrm rot="740680">
            <a:off x="4617930" y="2260782"/>
            <a:ext cx="324386" cy="565628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 rot="740680">
            <a:off x="4023081" y="2404006"/>
            <a:ext cx="440086" cy="767372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4" name="Freeform 17"/>
          <p:cNvSpPr>
            <a:spLocks/>
          </p:cNvSpPr>
          <p:nvPr/>
        </p:nvSpPr>
        <p:spPr bwMode="auto">
          <a:xfrm flipH="1">
            <a:off x="-100477" y="1292119"/>
            <a:ext cx="3527420" cy="2983405"/>
          </a:xfrm>
          <a:custGeom>
            <a:avLst/>
            <a:gdLst>
              <a:gd name="T0" fmla="*/ 6068 w 6073"/>
              <a:gd name="T1" fmla="*/ 3011 h 5296"/>
              <a:gd name="T2" fmla="*/ 6013 w 6073"/>
              <a:gd name="T3" fmla="*/ 3399 h 5296"/>
              <a:gd name="T4" fmla="*/ 5709 w 6073"/>
              <a:gd name="T5" fmla="*/ 3819 h 5296"/>
              <a:gd name="T6" fmla="*/ 5325 w 6073"/>
              <a:gd name="T7" fmla="*/ 4231 h 5296"/>
              <a:gd name="T8" fmla="*/ 5277 w 6073"/>
              <a:gd name="T9" fmla="*/ 4371 h 5296"/>
              <a:gd name="T10" fmla="*/ 5209 w 6073"/>
              <a:gd name="T11" fmla="*/ 4439 h 5296"/>
              <a:gd name="T12" fmla="*/ 5137 w 6073"/>
              <a:gd name="T13" fmla="*/ 4507 h 5296"/>
              <a:gd name="T14" fmla="*/ 5033 w 6073"/>
              <a:gd name="T15" fmla="*/ 4571 h 5296"/>
              <a:gd name="T16" fmla="*/ 4333 w 6073"/>
              <a:gd name="T17" fmla="*/ 4615 h 5296"/>
              <a:gd name="T18" fmla="*/ 4025 w 6073"/>
              <a:gd name="T19" fmla="*/ 4663 h 5296"/>
              <a:gd name="T20" fmla="*/ 3817 w 6073"/>
              <a:gd name="T21" fmla="*/ 4635 h 5296"/>
              <a:gd name="T22" fmla="*/ 3693 w 6073"/>
              <a:gd name="T23" fmla="*/ 5267 h 5296"/>
              <a:gd name="T24" fmla="*/ 3505 w 6073"/>
              <a:gd name="T25" fmla="*/ 5055 h 5296"/>
              <a:gd name="T26" fmla="*/ 3289 w 6073"/>
              <a:gd name="T27" fmla="*/ 4643 h 5296"/>
              <a:gd name="T28" fmla="*/ 3185 w 6073"/>
              <a:gd name="T29" fmla="*/ 4443 h 5296"/>
              <a:gd name="T30" fmla="*/ 2957 w 6073"/>
              <a:gd name="T31" fmla="*/ 4171 h 5296"/>
              <a:gd name="T32" fmla="*/ 2385 w 6073"/>
              <a:gd name="T33" fmla="*/ 3819 h 5296"/>
              <a:gd name="T34" fmla="*/ 2017 w 6073"/>
              <a:gd name="T35" fmla="*/ 3855 h 5296"/>
              <a:gd name="T36" fmla="*/ 1261 w 6073"/>
              <a:gd name="T37" fmla="*/ 3451 h 5296"/>
              <a:gd name="T38" fmla="*/ 1201 w 6073"/>
              <a:gd name="T39" fmla="*/ 3287 h 5296"/>
              <a:gd name="T40" fmla="*/ 1169 w 6073"/>
              <a:gd name="T41" fmla="*/ 3131 h 5296"/>
              <a:gd name="T42" fmla="*/ 361 w 6073"/>
              <a:gd name="T43" fmla="*/ 2783 h 5296"/>
              <a:gd name="T44" fmla="*/ 53 w 6073"/>
              <a:gd name="T45" fmla="*/ 2123 h 5296"/>
              <a:gd name="T46" fmla="*/ 57 w 6073"/>
              <a:gd name="T47" fmla="*/ 1852 h 5296"/>
              <a:gd name="T48" fmla="*/ 5 w 6073"/>
              <a:gd name="T49" fmla="*/ 1628 h 5296"/>
              <a:gd name="T50" fmla="*/ 101 w 6073"/>
              <a:gd name="T51" fmla="*/ 1296 h 5296"/>
              <a:gd name="T52" fmla="*/ 485 w 6073"/>
              <a:gd name="T53" fmla="*/ 792 h 5296"/>
              <a:gd name="T54" fmla="*/ 921 w 6073"/>
              <a:gd name="T55" fmla="*/ 424 h 5296"/>
              <a:gd name="T56" fmla="*/ 1201 w 6073"/>
              <a:gd name="T57" fmla="*/ 316 h 5296"/>
              <a:gd name="T58" fmla="*/ 2053 w 6073"/>
              <a:gd name="T59" fmla="*/ 48 h 5296"/>
              <a:gd name="T60" fmla="*/ 2349 w 6073"/>
              <a:gd name="T61" fmla="*/ 20 h 5296"/>
              <a:gd name="T62" fmla="*/ 2793 w 6073"/>
              <a:gd name="T63" fmla="*/ 20 h 5296"/>
              <a:gd name="T64" fmla="*/ 3133 w 6073"/>
              <a:gd name="T65" fmla="*/ 8 h 5296"/>
              <a:gd name="T66" fmla="*/ 3457 w 6073"/>
              <a:gd name="T67" fmla="*/ 108 h 5296"/>
              <a:gd name="T68" fmla="*/ 4073 w 6073"/>
              <a:gd name="T69" fmla="*/ 260 h 5296"/>
              <a:gd name="T70" fmla="*/ 4921 w 6073"/>
              <a:gd name="T71" fmla="*/ 676 h 5296"/>
              <a:gd name="T72" fmla="*/ 5321 w 6073"/>
              <a:gd name="T73" fmla="*/ 1120 h 5296"/>
              <a:gd name="T74" fmla="*/ 5825 w 6073"/>
              <a:gd name="T75" fmla="*/ 1884 h 5296"/>
              <a:gd name="T76" fmla="*/ 5877 w 6073"/>
              <a:gd name="T77" fmla="*/ 2047 h 5296"/>
              <a:gd name="T78" fmla="*/ 5981 w 6073"/>
              <a:gd name="T79" fmla="*/ 2199 h 5296"/>
              <a:gd name="T80" fmla="*/ 6052 w 6073"/>
              <a:gd name="T81" fmla="*/ 2599 h 5296"/>
              <a:gd name="T82" fmla="*/ 6068 w 6073"/>
              <a:gd name="T83" fmla="*/ 2971 h 5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073" h="5296">
                <a:moveTo>
                  <a:pt x="6068" y="2971"/>
                </a:moveTo>
                <a:cubicBezTo>
                  <a:pt x="6068" y="2985"/>
                  <a:pt x="6068" y="2998"/>
                  <a:pt x="6068" y="3011"/>
                </a:cubicBezTo>
                <a:cubicBezTo>
                  <a:pt x="6065" y="3012"/>
                  <a:pt x="6064" y="3015"/>
                  <a:pt x="6064" y="3019"/>
                </a:cubicBezTo>
                <a:cubicBezTo>
                  <a:pt x="6054" y="3154"/>
                  <a:pt x="6052" y="3286"/>
                  <a:pt x="6013" y="3399"/>
                </a:cubicBezTo>
                <a:cubicBezTo>
                  <a:pt x="5995" y="3450"/>
                  <a:pt x="5968" y="3499"/>
                  <a:pt x="5945" y="3547"/>
                </a:cubicBezTo>
                <a:cubicBezTo>
                  <a:pt x="5881" y="3680"/>
                  <a:pt x="5826" y="3739"/>
                  <a:pt x="5709" y="3819"/>
                </a:cubicBezTo>
                <a:cubicBezTo>
                  <a:pt x="5619" y="3880"/>
                  <a:pt x="5557" y="3944"/>
                  <a:pt x="5433" y="3935"/>
                </a:cubicBezTo>
                <a:cubicBezTo>
                  <a:pt x="5432" y="4070"/>
                  <a:pt x="5380" y="4152"/>
                  <a:pt x="5325" y="4231"/>
                </a:cubicBezTo>
                <a:cubicBezTo>
                  <a:pt x="5328" y="4284"/>
                  <a:pt x="5290" y="4292"/>
                  <a:pt x="5297" y="4339"/>
                </a:cubicBezTo>
                <a:cubicBezTo>
                  <a:pt x="5283" y="4343"/>
                  <a:pt x="5277" y="4354"/>
                  <a:pt x="5277" y="4371"/>
                </a:cubicBezTo>
                <a:cubicBezTo>
                  <a:pt x="5266" y="4397"/>
                  <a:pt x="5233" y="4401"/>
                  <a:pt x="5217" y="4419"/>
                </a:cubicBezTo>
                <a:cubicBezTo>
                  <a:pt x="5213" y="4423"/>
                  <a:pt x="5211" y="4436"/>
                  <a:pt x="5209" y="4439"/>
                </a:cubicBezTo>
                <a:cubicBezTo>
                  <a:pt x="5193" y="4465"/>
                  <a:pt x="5181" y="4458"/>
                  <a:pt x="5161" y="4475"/>
                </a:cubicBezTo>
                <a:cubicBezTo>
                  <a:pt x="5150" y="4484"/>
                  <a:pt x="5149" y="4498"/>
                  <a:pt x="5137" y="4507"/>
                </a:cubicBezTo>
                <a:cubicBezTo>
                  <a:pt x="5126" y="4515"/>
                  <a:pt x="5112" y="4519"/>
                  <a:pt x="5101" y="4527"/>
                </a:cubicBezTo>
                <a:cubicBezTo>
                  <a:pt x="5079" y="4543"/>
                  <a:pt x="5063" y="4566"/>
                  <a:pt x="5033" y="4571"/>
                </a:cubicBezTo>
                <a:cubicBezTo>
                  <a:pt x="4915" y="4650"/>
                  <a:pt x="4745" y="4668"/>
                  <a:pt x="4565" y="4647"/>
                </a:cubicBezTo>
                <a:cubicBezTo>
                  <a:pt x="4491" y="4639"/>
                  <a:pt x="4407" y="4607"/>
                  <a:pt x="4333" y="4615"/>
                </a:cubicBezTo>
                <a:cubicBezTo>
                  <a:pt x="4314" y="4617"/>
                  <a:pt x="4298" y="4629"/>
                  <a:pt x="4281" y="4635"/>
                </a:cubicBezTo>
                <a:cubicBezTo>
                  <a:pt x="4208" y="4662"/>
                  <a:pt x="4110" y="4678"/>
                  <a:pt x="4025" y="4663"/>
                </a:cubicBezTo>
                <a:cubicBezTo>
                  <a:pt x="3998" y="4659"/>
                  <a:pt x="3973" y="4638"/>
                  <a:pt x="3941" y="4635"/>
                </a:cubicBezTo>
                <a:cubicBezTo>
                  <a:pt x="3902" y="4631"/>
                  <a:pt x="3859" y="4646"/>
                  <a:pt x="3817" y="4635"/>
                </a:cubicBezTo>
                <a:cubicBezTo>
                  <a:pt x="3818" y="4875"/>
                  <a:pt x="3902" y="5032"/>
                  <a:pt x="3925" y="5251"/>
                </a:cubicBezTo>
                <a:cubicBezTo>
                  <a:pt x="3849" y="5296"/>
                  <a:pt x="3780" y="5296"/>
                  <a:pt x="3693" y="5267"/>
                </a:cubicBezTo>
                <a:cubicBezTo>
                  <a:pt x="3659" y="5256"/>
                  <a:pt x="3623" y="5251"/>
                  <a:pt x="3605" y="5239"/>
                </a:cubicBezTo>
                <a:cubicBezTo>
                  <a:pt x="3556" y="5208"/>
                  <a:pt x="3534" y="5124"/>
                  <a:pt x="3505" y="5055"/>
                </a:cubicBezTo>
                <a:cubicBezTo>
                  <a:pt x="3452" y="4930"/>
                  <a:pt x="3391" y="4829"/>
                  <a:pt x="3333" y="4723"/>
                </a:cubicBezTo>
                <a:cubicBezTo>
                  <a:pt x="3318" y="4696"/>
                  <a:pt x="3307" y="4664"/>
                  <a:pt x="3289" y="4643"/>
                </a:cubicBezTo>
                <a:cubicBezTo>
                  <a:pt x="3266" y="4617"/>
                  <a:pt x="3245" y="4604"/>
                  <a:pt x="3229" y="4575"/>
                </a:cubicBezTo>
                <a:cubicBezTo>
                  <a:pt x="3204" y="4532"/>
                  <a:pt x="3201" y="4481"/>
                  <a:pt x="3185" y="4443"/>
                </a:cubicBezTo>
                <a:cubicBezTo>
                  <a:pt x="3169" y="4407"/>
                  <a:pt x="3142" y="4372"/>
                  <a:pt x="3121" y="4339"/>
                </a:cubicBezTo>
                <a:cubicBezTo>
                  <a:pt x="3079" y="4275"/>
                  <a:pt x="3012" y="4231"/>
                  <a:pt x="2957" y="4171"/>
                </a:cubicBezTo>
                <a:cubicBezTo>
                  <a:pt x="2847" y="4051"/>
                  <a:pt x="2773" y="3909"/>
                  <a:pt x="2717" y="3747"/>
                </a:cubicBezTo>
                <a:cubicBezTo>
                  <a:pt x="2605" y="3758"/>
                  <a:pt x="2499" y="3800"/>
                  <a:pt x="2385" y="3819"/>
                </a:cubicBezTo>
                <a:cubicBezTo>
                  <a:pt x="2329" y="3829"/>
                  <a:pt x="2266" y="3830"/>
                  <a:pt x="2205" y="3839"/>
                </a:cubicBezTo>
                <a:cubicBezTo>
                  <a:pt x="2142" y="3849"/>
                  <a:pt x="2080" y="3861"/>
                  <a:pt x="2017" y="3855"/>
                </a:cubicBezTo>
                <a:cubicBezTo>
                  <a:pt x="1779" y="3835"/>
                  <a:pt x="1572" y="3705"/>
                  <a:pt x="1413" y="3591"/>
                </a:cubicBezTo>
                <a:cubicBezTo>
                  <a:pt x="1358" y="3552"/>
                  <a:pt x="1286" y="3500"/>
                  <a:pt x="1261" y="3451"/>
                </a:cubicBezTo>
                <a:cubicBezTo>
                  <a:pt x="1250" y="3429"/>
                  <a:pt x="1249" y="3393"/>
                  <a:pt x="1237" y="3363"/>
                </a:cubicBezTo>
                <a:cubicBezTo>
                  <a:pt x="1226" y="3335"/>
                  <a:pt x="1205" y="3311"/>
                  <a:pt x="1201" y="3287"/>
                </a:cubicBezTo>
                <a:cubicBezTo>
                  <a:pt x="1196" y="3258"/>
                  <a:pt x="1207" y="3227"/>
                  <a:pt x="1201" y="3195"/>
                </a:cubicBezTo>
                <a:cubicBezTo>
                  <a:pt x="1197" y="3172"/>
                  <a:pt x="1178" y="3156"/>
                  <a:pt x="1169" y="3131"/>
                </a:cubicBezTo>
                <a:cubicBezTo>
                  <a:pt x="1159" y="3103"/>
                  <a:pt x="1171" y="3073"/>
                  <a:pt x="1149" y="3051"/>
                </a:cubicBezTo>
                <a:cubicBezTo>
                  <a:pt x="802" y="3060"/>
                  <a:pt x="534" y="2956"/>
                  <a:pt x="361" y="2783"/>
                </a:cubicBezTo>
                <a:cubicBezTo>
                  <a:pt x="254" y="2676"/>
                  <a:pt x="150" y="2558"/>
                  <a:pt x="165" y="2363"/>
                </a:cubicBezTo>
                <a:cubicBezTo>
                  <a:pt x="92" y="2319"/>
                  <a:pt x="71" y="2228"/>
                  <a:pt x="53" y="2123"/>
                </a:cubicBezTo>
                <a:cubicBezTo>
                  <a:pt x="44" y="2069"/>
                  <a:pt x="24" y="2026"/>
                  <a:pt x="25" y="1980"/>
                </a:cubicBezTo>
                <a:cubicBezTo>
                  <a:pt x="26" y="1933"/>
                  <a:pt x="43" y="1891"/>
                  <a:pt x="57" y="1852"/>
                </a:cubicBezTo>
                <a:cubicBezTo>
                  <a:pt x="27" y="1812"/>
                  <a:pt x="46" y="1766"/>
                  <a:pt x="37" y="1716"/>
                </a:cubicBezTo>
                <a:cubicBezTo>
                  <a:pt x="32" y="1684"/>
                  <a:pt x="9" y="1660"/>
                  <a:pt x="5" y="1628"/>
                </a:cubicBezTo>
                <a:cubicBezTo>
                  <a:pt x="0" y="1585"/>
                  <a:pt x="7" y="1547"/>
                  <a:pt x="17" y="1508"/>
                </a:cubicBezTo>
                <a:cubicBezTo>
                  <a:pt x="37" y="1434"/>
                  <a:pt x="72" y="1363"/>
                  <a:pt x="101" y="1296"/>
                </a:cubicBezTo>
                <a:cubicBezTo>
                  <a:pt x="177" y="1124"/>
                  <a:pt x="268" y="962"/>
                  <a:pt x="401" y="856"/>
                </a:cubicBezTo>
                <a:cubicBezTo>
                  <a:pt x="427" y="835"/>
                  <a:pt x="460" y="816"/>
                  <a:pt x="485" y="792"/>
                </a:cubicBezTo>
                <a:cubicBezTo>
                  <a:pt x="508" y="770"/>
                  <a:pt x="522" y="738"/>
                  <a:pt x="541" y="716"/>
                </a:cubicBezTo>
                <a:cubicBezTo>
                  <a:pt x="648" y="588"/>
                  <a:pt x="759" y="496"/>
                  <a:pt x="921" y="424"/>
                </a:cubicBezTo>
                <a:cubicBezTo>
                  <a:pt x="986" y="395"/>
                  <a:pt x="1044" y="350"/>
                  <a:pt x="1101" y="332"/>
                </a:cubicBezTo>
                <a:cubicBezTo>
                  <a:pt x="1131" y="322"/>
                  <a:pt x="1172" y="326"/>
                  <a:pt x="1201" y="316"/>
                </a:cubicBezTo>
                <a:cubicBezTo>
                  <a:pt x="1230" y="306"/>
                  <a:pt x="1265" y="264"/>
                  <a:pt x="1293" y="248"/>
                </a:cubicBezTo>
                <a:cubicBezTo>
                  <a:pt x="1497" y="130"/>
                  <a:pt x="1764" y="69"/>
                  <a:pt x="2053" y="48"/>
                </a:cubicBezTo>
                <a:cubicBezTo>
                  <a:pt x="2101" y="44"/>
                  <a:pt x="2145" y="58"/>
                  <a:pt x="2197" y="56"/>
                </a:cubicBezTo>
                <a:cubicBezTo>
                  <a:pt x="2258" y="53"/>
                  <a:pt x="2290" y="24"/>
                  <a:pt x="2349" y="20"/>
                </a:cubicBezTo>
                <a:cubicBezTo>
                  <a:pt x="2379" y="18"/>
                  <a:pt x="2408" y="28"/>
                  <a:pt x="2437" y="28"/>
                </a:cubicBezTo>
                <a:cubicBezTo>
                  <a:pt x="2557" y="27"/>
                  <a:pt x="2677" y="24"/>
                  <a:pt x="2793" y="20"/>
                </a:cubicBezTo>
                <a:cubicBezTo>
                  <a:pt x="2834" y="18"/>
                  <a:pt x="2874" y="29"/>
                  <a:pt x="2909" y="28"/>
                </a:cubicBezTo>
                <a:cubicBezTo>
                  <a:pt x="2989" y="24"/>
                  <a:pt x="3044" y="0"/>
                  <a:pt x="3133" y="8"/>
                </a:cubicBezTo>
                <a:cubicBezTo>
                  <a:pt x="3241" y="17"/>
                  <a:pt x="3325" y="68"/>
                  <a:pt x="3449" y="108"/>
                </a:cubicBezTo>
                <a:cubicBezTo>
                  <a:pt x="3451" y="109"/>
                  <a:pt x="3454" y="107"/>
                  <a:pt x="3457" y="108"/>
                </a:cubicBezTo>
                <a:cubicBezTo>
                  <a:pt x="3575" y="133"/>
                  <a:pt x="3686" y="124"/>
                  <a:pt x="3797" y="152"/>
                </a:cubicBezTo>
                <a:cubicBezTo>
                  <a:pt x="3893" y="176"/>
                  <a:pt x="3978" y="229"/>
                  <a:pt x="4073" y="260"/>
                </a:cubicBezTo>
                <a:cubicBezTo>
                  <a:pt x="4127" y="277"/>
                  <a:pt x="4180" y="289"/>
                  <a:pt x="4233" y="308"/>
                </a:cubicBezTo>
                <a:cubicBezTo>
                  <a:pt x="4479" y="393"/>
                  <a:pt x="4762" y="503"/>
                  <a:pt x="4921" y="676"/>
                </a:cubicBezTo>
                <a:cubicBezTo>
                  <a:pt x="4954" y="712"/>
                  <a:pt x="4982" y="754"/>
                  <a:pt x="5017" y="792"/>
                </a:cubicBezTo>
                <a:cubicBezTo>
                  <a:pt x="5118" y="902"/>
                  <a:pt x="5223" y="1007"/>
                  <a:pt x="5321" y="1120"/>
                </a:cubicBezTo>
                <a:cubicBezTo>
                  <a:pt x="5449" y="1268"/>
                  <a:pt x="5557" y="1443"/>
                  <a:pt x="5665" y="1620"/>
                </a:cubicBezTo>
                <a:cubicBezTo>
                  <a:pt x="5717" y="1706"/>
                  <a:pt x="5795" y="1795"/>
                  <a:pt x="5825" y="1884"/>
                </a:cubicBezTo>
                <a:cubicBezTo>
                  <a:pt x="5835" y="1915"/>
                  <a:pt x="5835" y="1954"/>
                  <a:pt x="5845" y="1984"/>
                </a:cubicBezTo>
                <a:cubicBezTo>
                  <a:pt x="5851" y="2003"/>
                  <a:pt x="5867" y="2026"/>
                  <a:pt x="5877" y="2047"/>
                </a:cubicBezTo>
                <a:cubicBezTo>
                  <a:pt x="5887" y="2072"/>
                  <a:pt x="5893" y="2100"/>
                  <a:pt x="5905" y="2119"/>
                </a:cubicBezTo>
                <a:cubicBezTo>
                  <a:pt x="5921" y="2148"/>
                  <a:pt x="5966" y="2166"/>
                  <a:pt x="5981" y="2199"/>
                </a:cubicBezTo>
                <a:cubicBezTo>
                  <a:pt x="6012" y="2271"/>
                  <a:pt x="5998" y="2352"/>
                  <a:pt x="6009" y="2443"/>
                </a:cubicBezTo>
                <a:cubicBezTo>
                  <a:pt x="6015" y="2500"/>
                  <a:pt x="6047" y="2549"/>
                  <a:pt x="6052" y="2599"/>
                </a:cubicBezTo>
                <a:cubicBezTo>
                  <a:pt x="6060" y="2667"/>
                  <a:pt x="6035" y="2761"/>
                  <a:pt x="6040" y="2827"/>
                </a:cubicBezTo>
                <a:cubicBezTo>
                  <a:pt x="6045" y="2877"/>
                  <a:pt x="6073" y="2922"/>
                  <a:pt x="6068" y="2971"/>
                </a:cubicBezTo>
                <a:close/>
              </a:path>
            </a:pathLst>
          </a:custGeom>
          <a:gradFill flip="none" rotWithShape="1">
            <a:gsLst>
              <a:gs pos="74000">
                <a:schemeClr val="bg1"/>
              </a:gs>
              <a:gs pos="10833">
                <a:schemeClr val="bg1">
                  <a:lumMod val="74000"/>
                </a:schemeClr>
              </a:gs>
              <a:gs pos="39000">
                <a:schemeClr val="bg1">
                  <a:lumMod val="86000"/>
                </a:schemeClr>
              </a:gs>
            </a:gsLst>
            <a:lin ang="5400000" scaled="0"/>
            <a:tileRect/>
          </a:gradFill>
          <a:ln w="19050">
            <a:solidFill>
              <a:schemeClr val="accent2">
                <a:lumMod val="75000"/>
              </a:schemeClr>
            </a:soli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63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398" y="146113"/>
            <a:ext cx="6798044" cy="4929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</a:t>
            </a:r>
            <a:r>
              <a:rPr lang="ru-RU" dirty="0"/>
              <a:t>как средство усвоения информации на уроке иностранного </a:t>
            </a:r>
            <a:r>
              <a:rPr lang="ru-RU" dirty="0" smtClean="0"/>
              <a:t>языка</a:t>
            </a:r>
            <a:endParaRPr lang="en-US" dirty="0"/>
          </a:p>
        </p:txBody>
      </p:sp>
      <p:sp>
        <p:nvSpPr>
          <p:cNvPr id="16" name="Freeform 11"/>
          <p:cNvSpPr>
            <a:spLocks noEditPoints="1"/>
          </p:cNvSpPr>
          <p:nvPr/>
        </p:nvSpPr>
        <p:spPr bwMode="auto">
          <a:xfrm rot="735655">
            <a:off x="3729958" y="1662135"/>
            <a:ext cx="654373" cy="1141020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 rot="740680">
            <a:off x="3126791" y="2229139"/>
            <a:ext cx="491515" cy="857048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5" name="Freeform 11"/>
          <p:cNvSpPr>
            <a:spLocks noEditPoints="1"/>
          </p:cNvSpPr>
          <p:nvPr/>
        </p:nvSpPr>
        <p:spPr bwMode="auto">
          <a:xfrm rot="740680">
            <a:off x="3037080" y="1652042"/>
            <a:ext cx="324386" cy="565628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6" name="Freeform 11"/>
          <p:cNvSpPr>
            <a:spLocks noEditPoints="1"/>
          </p:cNvSpPr>
          <p:nvPr/>
        </p:nvSpPr>
        <p:spPr bwMode="auto">
          <a:xfrm rot="740680">
            <a:off x="3487513" y="1542624"/>
            <a:ext cx="257504" cy="449006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7" name="Freeform 11"/>
          <p:cNvSpPr>
            <a:spLocks noEditPoints="1"/>
          </p:cNvSpPr>
          <p:nvPr/>
        </p:nvSpPr>
        <p:spPr bwMode="auto">
          <a:xfrm rot="740680">
            <a:off x="4554736" y="1322851"/>
            <a:ext cx="324386" cy="565628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9" name="Freeform 11"/>
          <p:cNvSpPr>
            <a:spLocks noEditPoints="1"/>
          </p:cNvSpPr>
          <p:nvPr/>
        </p:nvSpPr>
        <p:spPr bwMode="auto">
          <a:xfrm rot="740680">
            <a:off x="4830565" y="1658722"/>
            <a:ext cx="495690" cy="864329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1" name="Freeform 11"/>
          <p:cNvSpPr>
            <a:spLocks noEditPoints="1"/>
          </p:cNvSpPr>
          <p:nvPr/>
        </p:nvSpPr>
        <p:spPr bwMode="auto">
          <a:xfrm rot="740680">
            <a:off x="5229396" y="1399402"/>
            <a:ext cx="257504" cy="449006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2" name="Freeform 11"/>
          <p:cNvSpPr>
            <a:spLocks noEditPoints="1"/>
          </p:cNvSpPr>
          <p:nvPr/>
        </p:nvSpPr>
        <p:spPr bwMode="auto">
          <a:xfrm rot="740680">
            <a:off x="5124622" y="1074643"/>
            <a:ext cx="198773" cy="346598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Content Placeholder 18"/>
          <p:cNvSpPr txBox="1">
            <a:spLocks/>
          </p:cNvSpPr>
          <p:nvPr/>
        </p:nvSpPr>
        <p:spPr>
          <a:xfrm>
            <a:off x="620" y="1374126"/>
            <a:ext cx="2939141" cy="2104486"/>
          </a:xfrm>
          <a:prstGeom prst="rect">
            <a:avLst/>
          </a:prstGeom>
          <a:effectLst>
            <a:outerShdw blurRad="50800" dist="63500" dir="6120000" algn="ctr" rotWithShape="0">
              <a:srgbClr val="000000">
                <a:alpha val="7000"/>
              </a:srgbClr>
            </a:outerShdw>
          </a:effectLst>
        </p:spPr>
        <p:txBody>
          <a:bodyPr vert="horz" lIns="68580" tIns="34290" rIns="68580" bIns="3429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b="1" dirty="0" smtClean="0">
                <a:latin typeface="+mj-lt"/>
              </a:rPr>
              <a:t>Цель:</a:t>
            </a:r>
          </a:p>
          <a:p>
            <a:pPr marL="0" indent="0" algn="ctr">
              <a:buNone/>
            </a:pPr>
            <a:r>
              <a:rPr lang="ru-RU" b="1" dirty="0" smtClean="0">
                <a:latin typeface="+mj-lt"/>
              </a:rPr>
              <a:t>Создать </a:t>
            </a:r>
            <a:r>
              <a:rPr lang="ru-RU" b="1" dirty="0">
                <a:latin typeface="+mj-lt"/>
              </a:rPr>
              <a:t>свою собственную методическую игру для использования на уроках французского языка</a:t>
            </a:r>
            <a:endParaRPr lang="en-US" sz="1350" b="1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  <p:sp>
        <p:nvSpPr>
          <p:cNvPr id="34" name="Freeform 11"/>
          <p:cNvSpPr>
            <a:spLocks noEditPoints="1"/>
          </p:cNvSpPr>
          <p:nvPr/>
        </p:nvSpPr>
        <p:spPr bwMode="auto">
          <a:xfrm rot="740680">
            <a:off x="6218766" y="1031545"/>
            <a:ext cx="248206" cy="432794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7" name="Freeform 11"/>
          <p:cNvSpPr>
            <a:spLocks noEditPoints="1"/>
          </p:cNvSpPr>
          <p:nvPr/>
        </p:nvSpPr>
        <p:spPr bwMode="auto">
          <a:xfrm rot="740680">
            <a:off x="5644688" y="1110593"/>
            <a:ext cx="376086" cy="655776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9" name="Freeform 11"/>
          <p:cNvSpPr>
            <a:spLocks noEditPoints="1"/>
          </p:cNvSpPr>
          <p:nvPr/>
        </p:nvSpPr>
        <p:spPr bwMode="auto">
          <a:xfrm rot="740680">
            <a:off x="6051013" y="751219"/>
            <a:ext cx="197031" cy="343560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3" name="Freeform 11"/>
          <p:cNvSpPr>
            <a:spLocks noEditPoints="1"/>
          </p:cNvSpPr>
          <p:nvPr/>
        </p:nvSpPr>
        <p:spPr bwMode="auto">
          <a:xfrm rot="740680">
            <a:off x="6434320" y="747321"/>
            <a:ext cx="152093" cy="265202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8" name="Freeform 11"/>
          <p:cNvSpPr>
            <a:spLocks noEditPoints="1"/>
          </p:cNvSpPr>
          <p:nvPr/>
        </p:nvSpPr>
        <p:spPr bwMode="auto">
          <a:xfrm rot="740680">
            <a:off x="5573704" y="919803"/>
            <a:ext cx="248206" cy="432794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5" name="Freeform 11"/>
          <p:cNvSpPr>
            <a:spLocks noEditPoints="1"/>
          </p:cNvSpPr>
          <p:nvPr/>
        </p:nvSpPr>
        <p:spPr bwMode="auto">
          <a:xfrm rot="740680">
            <a:off x="6461854" y="1087848"/>
            <a:ext cx="351020" cy="612069"/>
          </a:xfrm>
          <a:custGeom>
            <a:avLst/>
            <a:gdLst>
              <a:gd name="T0" fmla="*/ 1743 w 3031"/>
              <a:gd name="T1" fmla="*/ 21 h 5288"/>
              <a:gd name="T2" fmla="*/ 204 w 3031"/>
              <a:gd name="T3" fmla="*/ 765 h 5288"/>
              <a:gd name="T4" fmla="*/ 268 w 3031"/>
              <a:gd name="T5" fmla="*/ 2421 h 5288"/>
              <a:gd name="T6" fmla="*/ 736 w 3031"/>
              <a:gd name="T7" fmla="*/ 3421 h 5288"/>
              <a:gd name="T8" fmla="*/ 888 w 3031"/>
              <a:gd name="T9" fmla="*/ 4252 h 5288"/>
              <a:gd name="T10" fmla="*/ 836 w 3031"/>
              <a:gd name="T11" fmla="*/ 4748 h 5288"/>
              <a:gd name="T12" fmla="*/ 1452 w 3031"/>
              <a:gd name="T13" fmla="*/ 5288 h 5288"/>
              <a:gd name="T14" fmla="*/ 1579 w 3031"/>
              <a:gd name="T15" fmla="*/ 5288 h 5288"/>
              <a:gd name="T16" fmla="*/ 2195 w 3031"/>
              <a:gd name="T17" fmla="*/ 4748 h 5288"/>
              <a:gd name="T18" fmla="*/ 2143 w 3031"/>
              <a:gd name="T19" fmla="*/ 4252 h 5288"/>
              <a:gd name="T20" fmla="*/ 2295 w 3031"/>
              <a:gd name="T21" fmla="*/ 3421 h 5288"/>
              <a:gd name="T22" fmla="*/ 2763 w 3031"/>
              <a:gd name="T23" fmla="*/ 2421 h 5288"/>
              <a:gd name="T24" fmla="*/ 2827 w 3031"/>
              <a:gd name="T25" fmla="*/ 765 h 5288"/>
              <a:gd name="T26" fmla="*/ 1620 w 3031"/>
              <a:gd name="T27" fmla="*/ 3959 h 5288"/>
              <a:gd name="T28" fmla="*/ 1584 w 3031"/>
              <a:gd name="T29" fmla="*/ 3942 h 5288"/>
              <a:gd name="T30" fmla="*/ 1791 w 3031"/>
              <a:gd name="T31" fmla="*/ 1462 h 5288"/>
              <a:gd name="T32" fmla="*/ 1703 w 3031"/>
              <a:gd name="T33" fmla="*/ 1487 h 5288"/>
              <a:gd name="T34" fmla="*/ 1608 w 3031"/>
              <a:gd name="T35" fmla="*/ 1494 h 5288"/>
              <a:gd name="T36" fmla="*/ 1509 w 3031"/>
              <a:gd name="T37" fmla="*/ 1483 h 5288"/>
              <a:gd name="T38" fmla="*/ 1370 w 3031"/>
              <a:gd name="T39" fmla="*/ 1493 h 5288"/>
              <a:gd name="T40" fmla="*/ 1298 w 3031"/>
              <a:gd name="T41" fmla="*/ 1512 h 5288"/>
              <a:gd name="T42" fmla="*/ 1224 w 3031"/>
              <a:gd name="T43" fmla="*/ 1491 h 5288"/>
              <a:gd name="T44" fmla="*/ 1345 w 3031"/>
              <a:gd name="T45" fmla="*/ 3963 h 5288"/>
              <a:gd name="T46" fmla="*/ 1182 w 3031"/>
              <a:gd name="T47" fmla="*/ 1423 h 5288"/>
              <a:gd name="T48" fmla="*/ 1212 w 3031"/>
              <a:gd name="T49" fmla="*/ 1410 h 5288"/>
              <a:gd name="T50" fmla="*/ 1273 w 3031"/>
              <a:gd name="T51" fmla="*/ 1494 h 5288"/>
              <a:gd name="T52" fmla="*/ 1333 w 3031"/>
              <a:gd name="T53" fmla="*/ 1495 h 5288"/>
              <a:gd name="T54" fmla="*/ 1417 w 3031"/>
              <a:gd name="T55" fmla="*/ 1483 h 5288"/>
              <a:gd name="T56" fmla="*/ 1511 w 3031"/>
              <a:gd name="T57" fmla="*/ 1429 h 5288"/>
              <a:gd name="T58" fmla="*/ 1550 w 3031"/>
              <a:gd name="T59" fmla="*/ 1451 h 5288"/>
              <a:gd name="T60" fmla="*/ 1614 w 3031"/>
              <a:gd name="T61" fmla="*/ 1440 h 5288"/>
              <a:gd name="T62" fmla="*/ 1680 w 3031"/>
              <a:gd name="T63" fmla="*/ 1474 h 5288"/>
              <a:gd name="T64" fmla="*/ 1742 w 3031"/>
              <a:gd name="T65" fmla="*/ 1476 h 5288"/>
              <a:gd name="T66" fmla="*/ 1804 w 3031"/>
              <a:gd name="T67" fmla="*/ 1410 h 5288"/>
              <a:gd name="T68" fmla="*/ 2867 w 3031"/>
              <a:gd name="T69" fmla="*/ 1650 h 5288"/>
              <a:gd name="T70" fmla="*/ 2514 w 3031"/>
              <a:gd name="T71" fmla="*/ 2687 h 5288"/>
              <a:gd name="T72" fmla="*/ 2185 w 3031"/>
              <a:gd name="T73" fmla="*/ 3597 h 5288"/>
              <a:gd name="T74" fmla="*/ 2050 w 3031"/>
              <a:gd name="T75" fmla="*/ 3938 h 5288"/>
              <a:gd name="T76" fmla="*/ 2331 w 3031"/>
              <a:gd name="T77" fmla="*/ 2961 h 5288"/>
              <a:gd name="T78" fmla="*/ 2590 w 3031"/>
              <a:gd name="T79" fmla="*/ 2441 h 5288"/>
              <a:gd name="T80" fmla="*/ 2647 w 3031"/>
              <a:gd name="T81" fmla="*/ 887 h 5288"/>
              <a:gd name="T82" fmla="*/ 1320 w 3031"/>
              <a:gd name="T83" fmla="*/ 214 h 5288"/>
              <a:gd name="T84" fmla="*/ 208 w 3031"/>
              <a:gd name="T85" fmla="*/ 1482 h 5288"/>
              <a:gd name="T86" fmla="*/ 485 w 3031"/>
              <a:gd name="T87" fmla="*/ 2526 h 5288"/>
              <a:gd name="T88" fmla="*/ 853 w 3031"/>
              <a:gd name="T89" fmla="*/ 3396 h 5288"/>
              <a:gd name="T90" fmla="*/ 961 w 3031"/>
              <a:gd name="T91" fmla="*/ 3949 h 5288"/>
              <a:gd name="T92" fmla="*/ 810 w 3031"/>
              <a:gd name="T93" fmla="*/ 3407 h 5288"/>
              <a:gd name="T94" fmla="*/ 447 w 3031"/>
              <a:gd name="T95" fmla="*/ 2547 h 5288"/>
              <a:gd name="T96" fmla="*/ 164 w 3031"/>
              <a:gd name="T97" fmla="*/ 1648 h 5288"/>
              <a:gd name="T98" fmla="*/ 695 w 3031"/>
              <a:gd name="T99" fmla="*/ 437 h 5288"/>
              <a:gd name="T100" fmla="*/ 2335 w 3031"/>
              <a:gd name="T101" fmla="*/ 437 h 5288"/>
              <a:gd name="T102" fmla="*/ 2867 w 3031"/>
              <a:gd name="T103" fmla="*/ 1481 h 5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031" h="5288">
                <a:moveTo>
                  <a:pt x="2827" y="765"/>
                </a:moveTo>
                <a:cubicBezTo>
                  <a:pt x="2720" y="593"/>
                  <a:pt x="2593" y="431"/>
                  <a:pt x="2435" y="321"/>
                </a:cubicBezTo>
                <a:cubicBezTo>
                  <a:pt x="2253" y="195"/>
                  <a:pt x="2062" y="54"/>
                  <a:pt x="1743" y="21"/>
                </a:cubicBezTo>
                <a:cubicBezTo>
                  <a:pt x="1577" y="4"/>
                  <a:pt x="1417" y="0"/>
                  <a:pt x="1288" y="21"/>
                </a:cubicBezTo>
                <a:cubicBezTo>
                  <a:pt x="928" y="79"/>
                  <a:pt x="777" y="195"/>
                  <a:pt x="596" y="321"/>
                </a:cubicBezTo>
                <a:cubicBezTo>
                  <a:pt x="438" y="431"/>
                  <a:pt x="311" y="593"/>
                  <a:pt x="204" y="765"/>
                </a:cubicBezTo>
                <a:cubicBezTo>
                  <a:pt x="91" y="945"/>
                  <a:pt x="23" y="1166"/>
                  <a:pt x="0" y="1401"/>
                </a:cubicBezTo>
                <a:cubicBezTo>
                  <a:pt x="0" y="1459"/>
                  <a:pt x="0" y="1518"/>
                  <a:pt x="0" y="1577"/>
                </a:cubicBezTo>
                <a:cubicBezTo>
                  <a:pt x="22" y="1918"/>
                  <a:pt x="142" y="2185"/>
                  <a:pt x="268" y="2421"/>
                </a:cubicBezTo>
                <a:cubicBezTo>
                  <a:pt x="311" y="2501"/>
                  <a:pt x="364" y="2580"/>
                  <a:pt x="400" y="2661"/>
                </a:cubicBezTo>
                <a:cubicBezTo>
                  <a:pt x="425" y="2718"/>
                  <a:pt x="534" y="2919"/>
                  <a:pt x="564" y="2969"/>
                </a:cubicBezTo>
                <a:cubicBezTo>
                  <a:pt x="641" y="3098"/>
                  <a:pt x="694" y="3264"/>
                  <a:pt x="736" y="3421"/>
                </a:cubicBezTo>
                <a:cubicBezTo>
                  <a:pt x="784" y="3605"/>
                  <a:pt x="795" y="3850"/>
                  <a:pt x="884" y="3996"/>
                </a:cubicBezTo>
                <a:cubicBezTo>
                  <a:pt x="878" y="4015"/>
                  <a:pt x="884" y="4033"/>
                  <a:pt x="888" y="4052"/>
                </a:cubicBezTo>
                <a:cubicBezTo>
                  <a:pt x="813" y="4082"/>
                  <a:pt x="818" y="4222"/>
                  <a:pt x="888" y="4252"/>
                </a:cubicBezTo>
                <a:cubicBezTo>
                  <a:pt x="807" y="4292"/>
                  <a:pt x="825" y="4421"/>
                  <a:pt x="892" y="4464"/>
                </a:cubicBezTo>
                <a:cubicBezTo>
                  <a:pt x="810" y="4496"/>
                  <a:pt x="824" y="4636"/>
                  <a:pt x="888" y="4676"/>
                </a:cubicBezTo>
                <a:cubicBezTo>
                  <a:pt x="864" y="4698"/>
                  <a:pt x="842" y="4717"/>
                  <a:pt x="836" y="4748"/>
                </a:cubicBezTo>
                <a:cubicBezTo>
                  <a:pt x="812" y="4871"/>
                  <a:pt x="909" y="4888"/>
                  <a:pt x="972" y="4928"/>
                </a:cubicBezTo>
                <a:cubicBezTo>
                  <a:pt x="1050" y="4980"/>
                  <a:pt x="1101" y="5072"/>
                  <a:pt x="1148" y="5112"/>
                </a:cubicBezTo>
                <a:cubicBezTo>
                  <a:pt x="1165" y="5255"/>
                  <a:pt x="1315" y="5265"/>
                  <a:pt x="1452" y="5288"/>
                </a:cubicBezTo>
                <a:cubicBezTo>
                  <a:pt x="1472" y="5288"/>
                  <a:pt x="1493" y="5288"/>
                  <a:pt x="1513" y="5288"/>
                </a:cubicBezTo>
                <a:cubicBezTo>
                  <a:pt x="1514" y="5288"/>
                  <a:pt x="1516" y="5288"/>
                  <a:pt x="1517" y="5288"/>
                </a:cubicBezTo>
                <a:cubicBezTo>
                  <a:pt x="1538" y="5288"/>
                  <a:pt x="1558" y="5288"/>
                  <a:pt x="1579" y="5288"/>
                </a:cubicBezTo>
                <a:cubicBezTo>
                  <a:pt x="1715" y="5265"/>
                  <a:pt x="1865" y="5255"/>
                  <a:pt x="1883" y="5112"/>
                </a:cubicBezTo>
                <a:cubicBezTo>
                  <a:pt x="1930" y="5072"/>
                  <a:pt x="1980" y="4980"/>
                  <a:pt x="2059" y="4928"/>
                </a:cubicBezTo>
                <a:cubicBezTo>
                  <a:pt x="2121" y="4888"/>
                  <a:pt x="2218" y="4871"/>
                  <a:pt x="2195" y="4748"/>
                </a:cubicBezTo>
                <a:cubicBezTo>
                  <a:pt x="2189" y="4717"/>
                  <a:pt x="2167" y="4698"/>
                  <a:pt x="2143" y="4676"/>
                </a:cubicBezTo>
                <a:cubicBezTo>
                  <a:pt x="2206" y="4636"/>
                  <a:pt x="2220" y="4496"/>
                  <a:pt x="2139" y="4464"/>
                </a:cubicBezTo>
                <a:cubicBezTo>
                  <a:pt x="2206" y="4421"/>
                  <a:pt x="2223" y="4292"/>
                  <a:pt x="2143" y="4252"/>
                </a:cubicBezTo>
                <a:cubicBezTo>
                  <a:pt x="2212" y="4222"/>
                  <a:pt x="2217" y="4082"/>
                  <a:pt x="2143" y="4052"/>
                </a:cubicBezTo>
                <a:cubicBezTo>
                  <a:pt x="2147" y="4033"/>
                  <a:pt x="2153" y="4015"/>
                  <a:pt x="2147" y="3996"/>
                </a:cubicBezTo>
                <a:cubicBezTo>
                  <a:pt x="2236" y="3850"/>
                  <a:pt x="2246" y="3605"/>
                  <a:pt x="2295" y="3421"/>
                </a:cubicBezTo>
                <a:cubicBezTo>
                  <a:pt x="2336" y="3264"/>
                  <a:pt x="2389" y="3098"/>
                  <a:pt x="2467" y="2969"/>
                </a:cubicBezTo>
                <a:cubicBezTo>
                  <a:pt x="2497" y="2919"/>
                  <a:pt x="2605" y="2718"/>
                  <a:pt x="2631" y="2661"/>
                </a:cubicBezTo>
                <a:cubicBezTo>
                  <a:pt x="2667" y="2580"/>
                  <a:pt x="2720" y="2501"/>
                  <a:pt x="2763" y="2421"/>
                </a:cubicBezTo>
                <a:cubicBezTo>
                  <a:pt x="2889" y="2185"/>
                  <a:pt x="3008" y="1918"/>
                  <a:pt x="3031" y="1577"/>
                </a:cubicBezTo>
                <a:cubicBezTo>
                  <a:pt x="3031" y="1518"/>
                  <a:pt x="3031" y="1459"/>
                  <a:pt x="3031" y="1401"/>
                </a:cubicBezTo>
                <a:cubicBezTo>
                  <a:pt x="3007" y="1166"/>
                  <a:pt x="2939" y="945"/>
                  <a:pt x="2827" y="765"/>
                </a:cubicBezTo>
                <a:close/>
                <a:moveTo>
                  <a:pt x="1840" y="1426"/>
                </a:moveTo>
                <a:cubicBezTo>
                  <a:pt x="1621" y="3949"/>
                  <a:pt x="1621" y="3949"/>
                  <a:pt x="1621" y="3949"/>
                </a:cubicBezTo>
                <a:cubicBezTo>
                  <a:pt x="1620" y="3959"/>
                  <a:pt x="1620" y="3959"/>
                  <a:pt x="1620" y="3959"/>
                </a:cubicBezTo>
                <a:cubicBezTo>
                  <a:pt x="1583" y="3956"/>
                  <a:pt x="1583" y="3956"/>
                  <a:pt x="1583" y="3956"/>
                </a:cubicBezTo>
                <a:cubicBezTo>
                  <a:pt x="1583" y="3949"/>
                  <a:pt x="1583" y="3949"/>
                  <a:pt x="1583" y="3949"/>
                </a:cubicBezTo>
                <a:cubicBezTo>
                  <a:pt x="1584" y="3942"/>
                  <a:pt x="1584" y="3942"/>
                  <a:pt x="1584" y="3942"/>
                </a:cubicBezTo>
                <a:cubicBezTo>
                  <a:pt x="1798" y="1470"/>
                  <a:pt x="1798" y="1470"/>
                  <a:pt x="1798" y="1470"/>
                </a:cubicBezTo>
                <a:cubicBezTo>
                  <a:pt x="1796" y="1469"/>
                  <a:pt x="1793" y="1468"/>
                  <a:pt x="1792" y="1465"/>
                </a:cubicBezTo>
                <a:cubicBezTo>
                  <a:pt x="1792" y="1464"/>
                  <a:pt x="1791" y="1463"/>
                  <a:pt x="1791" y="1462"/>
                </a:cubicBezTo>
                <a:cubicBezTo>
                  <a:pt x="1779" y="1476"/>
                  <a:pt x="1766" y="1490"/>
                  <a:pt x="1752" y="1503"/>
                </a:cubicBezTo>
                <a:cubicBezTo>
                  <a:pt x="1745" y="1510"/>
                  <a:pt x="1723" y="1516"/>
                  <a:pt x="1717" y="1506"/>
                </a:cubicBezTo>
                <a:cubicBezTo>
                  <a:pt x="1713" y="1499"/>
                  <a:pt x="1708" y="1493"/>
                  <a:pt x="1703" y="1487"/>
                </a:cubicBezTo>
                <a:cubicBezTo>
                  <a:pt x="1693" y="1495"/>
                  <a:pt x="1680" y="1499"/>
                  <a:pt x="1665" y="1498"/>
                </a:cubicBezTo>
                <a:cubicBezTo>
                  <a:pt x="1648" y="1496"/>
                  <a:pt x="1635" y="1484"/>
                  <a:pt x="1626" y="1469"/>
                </a:cubicBezTo>
                <a:cubicBezTo>
                  <a:pt x="1619" y="1477"/>
                  <a:pt x="1612" y="1485"/>
                  <a:pt x="1608" y="1494"/>
                </a:cubicBezTo>
                <a:cubicBezTo>
                  <a:pt x="1603" y="1505"/>
                  <a:pt x="1580" y="1513"/>
                  <a:pt x="1570" y="1504"/>
                </a:cubicBezTo>
                <a:cubicBezTo>
                  <a:pt x="1558" y="1493"/>
                  <a:pt x="1544" y="1486"/>
                  <a:pt x="1530" y="1478"/>
                </a:cubicBezTo>
                <a:cubicBezTo>
                  <a:pt x="1522" y="1481"/>
                  <a:pt x="1514" y="1483"/>
                  <a:pt x="1509" y="1483"/>
                </a:cubicBezTo>
                <a:cubicBezTo>
                  <a:pt x="1498" y="1483"/>
                  <a:pt x="1489" y="1473"/>
                  <a:pt x="1483" y="1461"/>
                </a:cubicBezTo>
                <a:cubicBezTo>
                  <a:pt x="1468" y="1477"/>
                  <a:pt x="1453" y="1491"/>
                  <a:pt x="1433" y="1499"/>
                </a:cubicBezTo>
                <a:cubicBezTo>
                  <a:pt x="1410" y="1508"/>
                  <a:pt x="1389" y="1505"/>
                  <a:pt x="1370" y="1493"/>
                </a:cubicBezTo>
                <a:cubicBezTo>
                  <a:pt x="1363" y="1504"/>
                  <a:pt x="1353" y="1515"/>
                  <a:pt x="1346" y="1526"/>
                </a:cubicBezTo>
                <a:cubicBezTo>
                  <a:pt x="1341" y="1534"/>
                  <a:pt x="1313" y="1544"/>
                  <a:pt x="1308" y="1532"/>
                </a:cubicBezTo>
                <a:cubicBezTo>
                  <a:pt x="1306" y="1525"/>
                  <a:pt x="1302" y="1518"/>
                  <a:pt x="1298" y="1512"/>
                </a:cubicBezTo>
                <a:cubicBezTo>
                  <a:pt x="1296" y="1517"/>
                  <a:pt x="1293" y="1521"/>
                  <a:pt x="1291" y="1525"/>
                </a:cubicBezTo>
                <a:cubicBezTo>
                  <a:pt x="1286" y="1533"/>
                  <a:pt x="1261" y="1541"/>
                  <a:pt x="1254" y="1533"/>
                </a:cubicBezTo>
                <a:cubicBezTo>
                  <a:pt x="1244" y="1519"/>
                  <a:pt x="1234" y="1505"/>
                  <a:pt x="1224" y="1491"/>
                </a:cubicBezTo>
                <a:cubicBezTo>
                  <a:pt x="1382" y="3949"/>
                  <a:pt x="1382" y="3949"/>
                  <a:pt x="1382" y="3949"/>
                </a:cubicBezTo>
                <a:cubicBezTo>
                  <a:pt x="1383" y="3960"/>
                  <a:pt x="1383" y="3960"/>
                  <a:pt x="1383" y="3960"/>
                </a:cubicBezTo>
                <a:cubicBezTo>
                  <a:pt x="1345" y="3963"/>
                  <a:pt x="1345" y="3963"/>
                  <a:pt x="1345" y="3963"/>
                </a:cubicBezTo>
                <a:cubicBezTo>
                  <a:pt x="1344" y="3949"/>
                  <a:pt x="1344" y="3949"/>
                  <a:pt x="1344" y="3949"/>
                </a:cubicBezTo>
                <a:cubicBezTo>
                  <a:pt x="1182" y="1428"/>
                  <a:pt x="1182" y="1428"/>
                  <a:pt x="1182" y="1428"/>
                </a:cubicBezTo>
                <a:cubicBezTo>
                  <a:pt x="1181" y="1426"/>
                  <a:pt x="1181" y="1425"/>
                  <a:pt x="1182" y="1423"/>
                </a:cubicBezTo>
                <a:cubicBezTo>
                  <a:pt x="1181" y="1412"/>
                  <a:pt x="1181" y="1412"/>
                  <a:pt x="1181" y="1412"/>
                </a:cubicBezTo>
                <a:cubicBezTo>
                  <a:pt x="1201" y="1411"/>
                  <a:pt x="1201" y="1411"/>
                  <a:pt x="1201" y="1411"/>
                </a:cubicBezTo>
                <a:cubicBezTo>
                  <a:pt x="1205" y="1410"/>
                  <a:pt x="1209" y="1410"/>
                  <a:pt x="1212" y="1410"/>
                </a:cubicBezTo>
                <a:cubicBezTo>
                  <a:pt x="1219" y="1410"/>
                  <a:pt x="1219" y="1410"/>
                  <a:pt x="1219" y="1410"/>
                </a:cubicBezTo>
                <a:cubicBezTo>
                  <a:pt x="1219" y="1414"/>
                  <a:pt x="1219" y="1414"/>
                  <a:pt x="1219" y="1414"/>
                </a:cubicBezTo>
                <a:cubicBezTo>
                  <a:pt x="1237" y="1441"/>
                  <a:pt x="1254" y="1468"/>
                  <a:pt x="1273" y="1494"/>
                </a:cubicBezTo>
                <a:cubicBezTo>
                  <a:pt x="1276" y="1487"/>
                  <a:pt x="1278" y="1481"/>
                  <a:pt x="1279" y="1474"/>
                </a:cubicBezTo>
                <a:cubicBezTo>
                  <a:pt x="1280" y="1463"/>
                  <a:pt x="1314" y="1455"/>
                  <a:pt x="1318" y="1466"/>
                </a:cubicBezTo>
                <a:cubicBezTo>
                  <a:pt x="1322" y="1477"/>
                  <a:pt x="1328" y="1486"/>
                  <a:pt x="1333" y="1495"/>
                </a:cubicBezTo>
                <a:cubicBezTo>
                  <a:pt x="1339" y="1487"/>
                  <a:pt x="1344" y="1479"/>
                  <a:pt x="1347" y="1470"/>
                </a:cubicBezTo>
                <a:cubicBezTo>
                  <a:pt x="1351" y="1459"/>
                  <a:pt x="1377" y="1451"/>
                  <a:pt x="1385" y="1460"/>
                </a:cubicBezTo>
                <a:cubicBezTo>
                  <a:pt x="1393" y="1469"/>
                  <a:pt x="1404" y="1481"/>
                  <a:pt x="1417" y="1483"/>
                </a:cubicBezTo>
                <a:cubicBezTo>
                  <a:pt x="1424" y="1484"/>
                  <a:pt x="1431" y="1476"/>
                  <a:pt x="1436" y="1472"/>
                </a:cubicBezTo>
                <a:cubicBezTo>
                  <a:pt x="1450" y="1459"/>
                  <a:pt x="1462" y="1445"/>
                  <a:pt x="1476" y="1432"/>
                </a:cubicBezTo>
                <a:cubicBezTo>
                  <a:pt x="1482" y="1425"/>
                  <a:pt x="1505" y="1418"/>
                  <a:pt x="1511" y="1429"/>
                </a:cubicBezTo>
                <a:cubicBezTo>
                  <a:pt x="1515" y="1437"/>
                  <a:pt x="1521" y="1445"/>
                  <a:pt x="1527" y="1453"/>
                </a:cubicBezTo>
                <a:cubicBezTo>
                  <a:pt x="1536" y="1450"/>
                  <a:pt x="1546" y="1449"/>
                  <a:pt x="1549" y="1450"/>
                </a:cubicBezTo>
                <a:cubicBezTo>
                  <a:pt x="1550" y="1450"/>
                  <a:pt x="1550" y="1451"/>
                  <a:pt x="1550" y="1451"/>
                </a:cubicBezTo>
                <a:cubicBezTo>
                  <a:pt x="1552" y="1451"/>
                  <a:pt x="1553" y="1452"/>
                  <a:pt x="1554" y="1453"/>
                </a:cubicBezTo>
                <a:cubicBezTo>
                  <a:pt x="1564" y="1462"/>
                  <a:pt x="1575" y="1468"/>
                  <a:pt x="1587" y="1475"/>
                </a:cubicBezTo>
                <a:cubicBezTo>
                  <a:pt x="1597" y="1464"/>
                  <a:pt x="1608" y="1454"/>
                  <a:pt x="1614" y="1440"/>
                </a:cubicBezTo>
                <a:cubicBezTo>
                  <a:pt x="1618" y="1431"/>
                  <a:pt x="1648" y="1419"/>
                  <a:pt x="1653" y="1433"/>
                </a:cubicBezTo>
                <a:cubicBezTo>
                  <a:pt x="1658" y="1446"/>
                  <a:pt x="1665" y="1461"/>
                  <a:pt x="1676" y="1471"/>
                </a:cubicBezTo>
                <a:cubicBezTo>
                  <a:pt x="1677" y="1472"/>
                  <a:pt x="1679" y="1473"/>
                  <a:pt x="1680" y="1474"/>
                </a:cubicBezTo>
                <a:cubicBezTo>
                  <a:pt x="1683" y="1470"/>
                  <a:pt x="1685" y="1465"/>
                  <a:pt x="1687" y="1460"/>
                </a:cubicBezTo>
                <a:cubicBezTo>
                  <a:pt x="1691" y="1450"/>
                  <a:pt x="1721" y="1439"/>
                  <a:pt x="1727" y="1452"/>
                </a:cubicBezTo>
                <a:cubicBezTo>
                  <a:pt x="1730" y="1461"/>
                  <a:pt x="1736" y="1469"/>
                  <a:pt x="1742" y="1476"/>
                </a:cubicBezTo>
                <a:cubicBezTo>
                  <a:pt x="1755" y="1462"/>
                  <a:pt x="1767" y="1446"/>
                  <a:pt x="1776" y="1430"/>
                </a:cubicBezTo>
                <a:cubicBezTo>
                  <a:pt x="1780" y="1424"/>
                  <a:pt x="1793" y="1418"/>
                  <a:pt x="1803" y="1419"/>
                </a:cubicBezTo>
                <a:cubicBezTo>
                  <a:pt x="1804" y="1410"/>
                  <a:pt x="1804" y="1410"/>
                  <a:pt x="1804" y="1410"/>
                </a:cubicBezTo>
                <a:cubicBezTo>
                  <a:pt x="1841" y="1413"/>
                  <a:pt x="1841" y="1413"/>
                  <a:pt x="1841" y="1413"/>
                </a:cubicBezTo>
                <a:lnTo>
                  <a:pt x="1840" y="1426"/>
                </a:lnTo>
                <a:close/>
                <a:moveTo>
                  <a:pt x="2867" y="1650"/>
                </a:moveTo>
                <a:cubicBezTo>
                  <a:pt x="2847" y="1980"/>
                  <a:pt x="2741" y="2235"/>
                  <a:pt x="2629" y="2460"/>
                </a:cubicBezTo>
                <a:cubicBezTo>
                  <a:pt x="2615" y="2490"/>
                  <a:pt x="2599" y="2519"/>
                  <a:pt x="2584" y="2547"/>
                </a:cubicBezTo>
                <a:cubicBezTo>
                  <a:pt x="2559" y="2593"/>
                  <a:pt x="2534" y="2640"/>
                  <a:pt x="2514" y="2687"/>
                </a:cubicBezTo>
                <a:cubicBezTo>
                  <a:pt x="2491" y="2744"/>
                  <a:pt x="2395" y="2936"/>
                  <a:pt x="2369" y="2982"/>
                </a:cubicBezTo>
                <a:cubicBezTo>
                  <a:pt x="2296" y="3115"/>
                  <a:pt x="2249" y="3288"/>
                  <a:pt x="2221" y="3407"/>
                </a:cubicBezTo>
                <a:cubicBezTo>
                  <a:pt x="2206" y="3465"/>
                  <a:pt x="2196" y="3529"/>
                  <a:pt x="2185" y="3597"/>
                </a:cubicBezTo>
                <a:cubicBezTo>
                  <a:pt x="2164" y="3728"/>
                  <a:pt x="2142" y="3864"/>
                  <a:pt x="2089" y="3960"/>
                </a:cubicBezTo>
                <a:cubicBezTo>
                  <a:pt x="2069" y="3949"/>
                  <a:pt x="2069" y="3949"/>
                  <a:pt x="2069" y="3949"/>
                </a:cubicBezTo>
                <a:cubicBezTo>
                  <a:pt x="2050" y="3938"/>
                  <a:pt x="2050" y="3938"/>
                  <a:pt x="2050" y="3938"/>
                </a:cubicBezTo>
                <a:cubicBezTo>
                  <a:pt x="2100" y="3849"/>
                  <a:pt x="2121" y="3718"/>
                  <a:pt x="2142" y="3590"/>
                </a:cubicBezTo>
                <a:cubicBezTo>
                  <a:pt x="2152" y="3524"/>
                  <a:pt x="2163" y="3456"/>
                  <a:pt x="2178" y="3396"/>
                </a:cubicBezTo>
                <a:cubicBezTo>
                  <a:pt x="2207" y="3275"/>
                  <a:pt x="2255" y="3098"/>
                  <a:pt x="2331" y="2961"/>
                </a:cubicBezTo>
                <a:cubicBezTo>
                  <a:pt x="2358" y="2912"/>
                  <a:pt x="2452" y="2722"/>
                  <a:pt x="2474" y="2670"/>
                </a:cubicBezTo>
                <a:cubicBezTo>
                  <a:pt x="2494" y="2622"/>
                  <a:pt x="2520" y="2573"/>
                  <a:pt x="2545" y="2526"/>
                </a:cubicBezTo>
                <a:cubicBezTo>
                  <a:pt x="2560" y="2498"/>
                  <a:pt x="2576" y="2470"/>
                  <a:pt x="2590" y="2441"/>
                </a:cubicBezTo>
                <a:cubicBezTo>
                  <a:pt x="2699" y="2219"/>
                  <a:pt x="2803" y="1970"/>
                  <a:pt x="2823" y="1648"/>
                </a:cubicBezTo>
                <a:cubicBezTo>
                  <a:pt x="2823" y="1482"/>
                  <a:pt x="2823" y="1482"/>
                  <a:pt x="2823" y="1482"/>
                </a:cubicBezTo>
                <a:cubicBezTo>
                  <a:pt x="2802" y="1256"/>
                  <a:pt x="2741" y="1051"/>
                  <a:pt x="2647" y="887"/>
                </a:cubicBezTo>
                <a:cubicBezTo>
                  <a:pt x="2536" y="696"/>
                  <a:pt x="2426" y="560"/>
                  <a:pt x="2309" y="472"/>
                </a:cubicBezTo>
                <a:cubicBezTo>
                  <a:pt x="2159" y="359"/>
                  <a:pt x="1921" y="240"/>
                  <a:pt x="1710" y="214"/>
                </a:cubicBezTo>
                <a:cubicBezTo>
                  <a:pt x="1601" y="200"/>
                  <a:pt x="1451" y="184"/>
                  <a:pt x="1320" y="214"/>
                </a:cubicBezTo>
                <a:cubicBezTo>
                  <a:pt x="1084" y="266"/>
                  <a:pt x="871" y="359"/>
                  <a:pt x="722" y="472"/>
                </a:cubicBezTo>
                <a:cubicBezTo>
                  <a:pt x="605" y="560"/>
                  <a:pt x="494" y="696"/>
                  <a:pt x="384" y="887"/>
                </a:cubicBezTo>
                <a:cubicBezTo>
                  <a:pt x="290" y="1051"/>
                  <a:pt x="229" y="1256"/>
                  <a:pt x="208" y="1482"/>
                </a:cubicBezTo>
                <a:cubicBezTo>
                  <a:pt x="208" y="1648"/>
                  <a:pt x="208" y="1648"/>
                  <a:pt x="208" y="1648"/>
                </a:cubicBezTo>
                <a:cubicBezTo>
                  <a:pt x="228" y="1970"/>
                  <a:pt x="331" y="2219"/>
                  <a:pt x="441" y="2441"/>
                </a:cubicBezTo>
                <a:cubicBezTo>
                  <a:pt x="455" y="2470"/>
                  <a:pt x="470" y="2498"/>
                  <a:pt x="485" y="2526"/>
                </a:cubicBezTo>
                <a:cubicBezTo>
                  <a:pt x="511" y="2573"/>
                  <a:pt x="537" y="2622"/>
                  <a:pt x="557" y="2670"/>
                </a:cubicBezTo>
                <a:cubicBezTo>
                  <a:pt x="578" y="2722"/>
                  <a:pt x="673" y="2912"/>
                  <a:pt x="700" y="2961"/>
                </a:cubicBezTo>
                <a:cubicBezTo>
                  <a:pt x="775" y="3098"/>
                  <a:pt x="823" y="3275"/>
                  <a:pt x="853" y="3396"/>
                </a:cubicBezTo>
                <a:cubicBezTo>
                  <a:pt x="867" y="3456"/>
                  <a:pt x="878" y="3524"/>
                  <a:pt x="889" y="3590"/>
                </a:cubicBezTo>
                <a:cubicBezTo>
                  <a:pt x="909" y="3718"/>
                  <a:pt x="931" y="3849"/>
                  <a:pt x="980" y="3938"/>
                </a:cubicBezTo>
                <a:cubicBezTo>
                  <a:pt x="961" y="3949"/>
                  <a:pt x="961" y="3949"/>
                  <a:pt x="961" y="3949"/>
                </a:cubicBezTo>
                <a:cubicBezTo>
                  <a:pt x="942" y="3960"/>
                  <a:pt x="942" y="3960"/>
                  <a:pt x="942" y="3960"/>
                </a:cubicBezTo>
                <a:cubicBezTo>
                  <a:pt x="889" y="3864"/>
                  <a:pt x="867" y="3728"/>
                  <a:pt x="845" y="3597"/>
                </a:cubicBezTo>
                <a:cubicBezTo>
                  <a:pt x="835" y="3529"/>
                  <a:pt x="824" y="3465"/>
                  <a:pt x="810" y="3407"/>
                </a:cubicBezTo>
                <a:cubicBezTo>
                  <a:pt x="781" y="3288"/>
                  <a:pt x="734" y="3115"/>
                  <a:pt x="661" y="2982"/>
                </a:cubicBezTo>
                <a:cubicBezTo>
                  <a:pt x="636" y="2936"/>
                  <a:pt x="540" y="2744"/>
                  <a:pt x="516" y="2687"/>
                </a:cubicBezTo>
                <a:cubicBezTo>
                  <a:pt x="497" y="2640"/>
                  <a:pt x="471" y="2593"/>
                  <a:pt x="447" y="2547"/>
                </a:cubicBezTo>
                <a:cubicBezTo>
                  <a:pt x="431" y="2519"/>
                  <a:pt x="416" y="2490"/>
                  <a:pt x="401" y="2460"/>
                </a:cubicBezTo>
                <a:cubicBezTo>
                  <a:pt x="290" y="2235"/>
                  <a:pt x="184" y="1980"/>
                  <a:pt x="164" y="1650"/>
                </a:cubicBezTo>
                <a:cubicBezTo>
                  <a:pt x="164" y="1648"/>
                  <a:pt x="164" y="1648"/>
                  <a:pt x="164" y="1648"/>
                </a:cubicBezTo>
                <a:cubicBezTo>
                  <a:pt x="164" y="1479"/>
                  <a:pt x="164" y="1479"/>
                  <a:pt x="164" y="1479"/>
                </a:cubicBezTo>
                <a:cubicBezTo>
                  <a:pt x="185" y="1247"/>
                  <a:pt x="248" y="1035"/>
                  <a:pt x="346" y="866"/>
                </a:cubicBezTo>
                <a:cubicBezTo>
                  <a:pt x="459" y="669"/>
                  <a:pt x="573" y="529"/>
                  <a:pt x="695" y="437"/>
                </a:cubicBezTo>
                <a:cubicBezTo>
                  <a:pt x="850" y="321"/>
                  <a:pt x="1022" y="243"/>
                  <a:pt x="1311" y="171"/>
                </a:cubicBezTo>
                <a:cubicBezTo>
                  <a:pt x="1465" y="132"/>
                  <a:pt x="1617" y="152"/>
                  <a:pt x="1720" y="171"/>
                </a:cubicBezTo>
                <a:cubicBezTo>
                  <a:pt x="2015" y="224"/>
                  <a:pt x="2181" y="321"/>
                  <a:pt x="2335" y="437"/>
                </a:cubicBezTo>
                <a:cubicBezTo>
                  <a:pt x="2457" y="529"/>
                  <a:pt x="2572" y="669"/>
                  <a:pt x="2685" y="866"/>
                </a:cubicBezTo>
                <a:cubicBezTo>
                  <a:pt x="2782" y="1035"/>
                  <a:pt x="2845" y="1247"/>
                  <a:pt x="2867" y="1479"/>
                </a:cubicBezTo>
                <a:cubicBezTo>
                  <a:pt x="2867" y="1481"/>
                  <a:pt x="2867" y="1481"/>
                  <a:pt x="2867" y="1481"/>
                </a:cubicBezTo>
                <a:lnTo>
                  <a:pt x="2867" y="1650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310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9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1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3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7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9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3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700"/>
                            </p:stCondLst>
                            <p:childTnLst>
                              <p:par>
                                <p:cTn id="101" presetID="26" presetClass="emph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8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4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3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8" grpId="0" animBg="1"/>
      <p:bldP spid="16" grpId="0" animBg="1"/>
      <p:bldP spid="16" grpId="1" animBg="1"/>
      <p:bldP spid="20" grpId="0" animBg="1"/>
      <p:bldP spid="25" grpId="0" animBg="1"/>
      <p:bldP spid="26" grpId="0" animBg="1"/>
      <p:bldP spid="27" grpId="0" animBg="1"/>
      <p:bldP spid="29" grpId="0" animBg="1"/>
      <p:bldP spid="31" grpId="0" animBg="1"/>
      <p:bldP spid="32" grpId="0" animBg="1"/>
      <p:bldP spid="34" grpId="0" animBg="1"/>
      <p:bldP spid="37" grpId="0" animBg="1"/>
      <p:bldP spid="39" grpId="0" animBg="1"/>
      <p:bldP spid="43" grpId="0" animBg="1"/>
      <p:bldP spid="38" grpId="0" animBg="1"/>
      <p:bldP spid="4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34"/>
          <p:cNvSpPr/>
          <p:nvPr/>
        </p:nvSpPr>
        <p:spPr>
          <a:xfrm>
            <a:off x="-57150" y="607876"/>
            <a:ext cx="6972300" cy="763724"/>
          </a:xfrm>
          <a:custGeom>
            <a:avLst/>
            <a:gdLst/>
            <a:ahLst/>
            <a:cxnLst/>
            <a:rect l="l" t="t" r="r" b="b"/>
            <a:pathLst>
              <a:path w="9296400" h="1018298">
                <a:moveTo>
                  <a:pt x="0" y="0"/>
                </a:moveTo>
                <a:lnTo>
                  <a:pt x="9296400" y="0"/>
                </a:lnTo>
                <a:lnTo>
                  <a:pt x="9296400" y="995280"/>
                </a:lnTo>
                <a:cubicBezTo>
                  <a:pt x="8132717" y="921711"/>
                  <a:pt x="6573037" y="876793"/>
                  <a:pt x="4858820" y="876793"/>
                </a:cubicBezTo>
                <a:cubicBezTo>
                  <a:pt x="2972161" y="876793"/>
                  <a:pt x="1272695" y="931202"/>
                  <a:pt x="82324" y="1018298"/>
                </a:cubicBezTo>
                <a:lnTo>
                  <a:pt x="0" y="1018298"/>
                </a:lnTo>
                <a:close/>
              </a:path>
            </a:pathLst>
          </a:custGeom>
          <a:gradFill>
            <a:gsLst>
              <a:gs pos="100000">
                <a:schemeClr val="bg1"/>
              </a:gs>
              <a:gs pos="36000">
                <a:schemeClr val="bg1">
                  <a:lumMod val="86000"/>
                </a:schemeClr>
              </a:gs>
            </a:gsLst>
            <a:lin ang="0" scaled="0"/>
          </a:gradFill>
          <a:ln w="6350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Freeform 14"/>
          <p:cNvSpPr>
            <a:spLocks/>
          </p:cNvSpPr>
          <p:nvPr/>
        </p:nvSpPr>
        <p:spPr bwMode="auto">
          <a:xfrm>
            <a:off x="726425" y="1946144"/>
            <a:ext cx="400221" cy="671513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14"/>
          <p:cNvSpPr>
            <a:spLocks/>
          </p:cNvSpPr>
          <p:nvPr/>
        </p:nvSpPr>
        <p:spPr bwMode="auto">
          <a:xfrm>
            <a:off x="1275614" y="2346194"/>
            <a:ext cx="345818" cy="580232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1986815" y="2746244"/>
            <a:ext cx="307499" cy="515938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1437937" y="3158201"/>
            <a:ext cx="304660" cy="511175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726425" y="2937539"/>
            <a:ext cx="263030" cy="441325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 14"/>
          <p:cNvSpPr>
            <a:spLocks/>
          </p:cNvSpPr>
          <p:nvPr/>
        </p:nvSpPr>
        <p:spPr bwMode="auto">
          <a:xfrm>
            <a:off x="1742596" y="1823907"/>
            <a:ext cx="400221" cy="671513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  <a:effectLst/>
        </p:spPr>
        <p:txBody>
          <a:bodyPr vert="horz" wrap="square" lIns="68580" tIns="34290" rIns="68580" bIns="34290" rtlCol="0" anchor="ctr" anchorCtr="0">
            <a:normAutofit/>
          </a:bodyPr>
          <a:lstStyle/>
          <a:p>
            <a:r>
              <a:rPr lang="ru-RU" b="1" dirty="0">
                <a:effectLst/>
              </a:rPr>
              <a:t>Лексические игры</a:t>
            </a:r>
            <a:endParaRPr lang="en-US" dirty="0"/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370996" y="652425"/>
            <a:ext cx="2265800" cy="1236569"/>
          </a:xfrm>
          <a:custGeom>
            <a:avLst/>
            <a:gdLst>
              <a:gd name="T0" fmla="*/ 5098 w 5098"/>
              <a:gd name="T1" fmla="*/ 1782 h 2782"/>
              <a:gd name="T2" fmla="*/ 5098 w 5098"/>
              <a:gd name="T3" fmla="*/ 1798 h 2782"/>
              <a:gd name="T4" fmla="*/ 4444 w 5098"/>
              <a:gd name="T5" fmla="*/ 2742 h 2782"/>
              <a:gd name="T6" fmla="*/ 3969 w 5098"/>
              <a:gd name="T7" fmla="*/ 2774 h 2782"/>
              <a:gd name="T8" fmla="*/ 3037 w 5098"/>
              <a:gd name="T9" fmla="*/ 2774 h 2782"/>
              <a:gd name="T10" fmla="*/ 1655 w 5098"/>
              <a:gd name="T11" fmla="*/ 2766 h 2782"/>
              <a:gd name="T12" fmla="*/ 975 w 5098"/>
              <a:gd name="T13" fmla="*/ 2750 h 2782"/>
              <a:gd name="T14" fmla="*/ 452 w 5098"/>
              <a:gd name="T15" fmla="*/ 2558 h 2782"/>
              <a:gd name="T16" fmla="*/ 116 w 5098"/>
              <a:gd name="T17" fmla="*/ 1474 h 2782"/>
              <a:gd name="T18" fmla="*/ 379 w 5098"/>
              <a:gd name="T19" fmla="*/ 1002 h 2782"/>
              <a:gd name="T20" fmla="*/ 898 w 5098"/>
              <a:gd name="T21" fmla="*/ 830 h 2782"/>
              <a:gd name="T22" fmla="*/ 1158 w 5098"/>
              <a:gd name="T23" fmla="*/ 554 h 2782"/>
              <a:gd name="T24" fmla="*/ 1604 w 5098"/>
              <a:gd name="T25" fmla="*/ 510 h 2782"/>
              <a:gd name="T26" fmla="*/ 1732 w 5098"/>
              <a:gd name="T27" fmla="*/ 566 h 2782"/>
              <a:gd name="T28" fmla="*/ 2624 w 5098"/>
              <a:gd name="T29" fmla="*/ 10 h 2782"/>
              <a:gd name="T30" fmla="*/ 3398 w 5098"/>
              <a:gd name="T31" fmla="*/ 502 h 2782"/>
              <a:gd name="T32" fmla="*/ 3468 w 5098"/>
              <a:gd name="T33" fmla="*/ 618 h 2782"/>
              <a:gd name="T34" fmla="*/ 3534 w 5098"/>
              <a:gd name="T35" fmla="*/ 594 h 2782"/>
              <a:gd name="T36" fmla="*/ 4093 w 5098"/>
              <a:gd name="T37" fmla="*/ 554 h 2782"/>
              <a:gd name="T38" fmla="*/ 4598 w 5098"/>
              <a:gd name="T39" fmla="*/ 778 h 2782"/>
              <a:gd name="T40" fmla="*/ 5098 w 5098"/>
              <a:gd name="T41" fmla="*/ 1782 h 2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98" h="2782">
                <a:moveTo>
                  <a:pt x="5098" y="1782"/>
                </a:moveTo>
                <a:cubicBezTo>
                  <a:pt x="5098" y="1787"/>
                  <a:pt x="5098" y="1792"/>
                  <a:pt x="5098" y="1798"/>
                </a:cubicBezTo>
                <a:cubicBezTo>
                  <a:pt x="5083" y="2329"/>
                  <a:pt x="4841" y="2625"/>
                  <a:pt x="4444" y="2742"/>
                </a:cubicBezTo>
                <a:cubicBezTo>
                  <a:pt x="4306" y="2782"/>
                  <a:pt x="4150" y="2763"/>
                  <a:pt x="3969" y="2774"/>
                </a:cubicBezTo>
                <a:cubicBezTo>
                  <a:pt x="3658" y="2774"/>
                  <a:pt x="3347" y="2774"/>
                  <a:pt x="3037" y="2774"/>
                </a:cubicBezTo>
                <a:cubicBezTo>
                  <a:pt x="2588" y="2771"/>
                  <a:pt x="2112" y="2766"/>
                  <a:pt x="1655" y="2766"/>
                </a:cubicBezTo>
                <a:cubicBezTo>
                  <a:pt x="1416" y="2766"/>
                  <a:pt x="1184" y="2766"/>
                  <a:pt x="975" y="2750"/>
                </a:cubicBezTo>
                <a:cubicBezTo>
                  <a:pt x="757" y="2733"/>
                  <a:pt x="596" y="2671"/>
                  <a:pt x="452" y="2558"/>
                </a:cubicBezTo>
                <a:cubicBezTo>
                  <a:pt x="202" y="2360"/>
                  <a:pt x="0" y="1951"/>
                  <a:pt x="116" y="1474"/>
                </a:cubicBezTo>
                <a:cubicBezTo>
                  <a:pt x="163" y="1278"/>
                  <a:pt x="252" y="1120"/>
                  <a:pt x="379" y="1002"/>
                </a:cubicBezTo>
                <a:cubicBezTo>
                  <a:pt x="500" y="889"/>
                  <a:pt x="672" y="786"/>
                  <a:pt x="898" y="830"/>
                </a:cubicBezTo>
                <a:cubicBezTo>
                  <a:pt x="951" y="721"/>
                  <a:pt x="1035" y="617"/>
                  <a:pt x="1158" y="554"/>
                </a:cubicBezTo>
                <a:cubicBezTo>
                  <a:pt x="1272" y="495"/>
                  <a:pt x="1452" y="468"/>
                  <a:pt x="1604" y="510"/>
                </a:cubicBezTo>
                <a:cubicBezTo>
                  <a:pt x="1650" y="523"/>
                  <a:pt x="1681" y="551"/>
                  <a:pt x="1732" y="566"/>
                </a:cubicBezTo>
                <a:cubicBezTo>
                  <a:pt x="1918" y="258"/>
                  <a:pt x="2147" y="0"/>
                  <a:pt x="2624" y="10"/>
                </a:cubicBezTo>
                <a:cubicBezTo>
                  <a:pt x="3014" y="18"/>
                  <a:pt x="3248" y="233"/>
                  <a:pt x="3398" y="502"/>
                </a:cubicBezTo>
                <a:cubicBezTo>
                  <a:pt x="3414" y="529"/>
                  <a:pt x="3444" y="611"/>
                  <a:pt x="3468" y="618"/>
                </a:cubicBezTo>
                <a:cubicBezTo>
                  <a:pt x="3484" y="622"/>
                  <a:pt x="3514" y="601"/>
                  <a:pt x="3534" y="594"/>
                </a:cubicBezTo>
                <a:cubicBezTo>
                  <a:pt x="3685" y="536"/>
                  <a:pt x="3909" y="524"/>
                  <a:pt x="4093" y="554"/>
                </a:cubicBezTo>
                <a:cubicBezTo>
                  <a:pt x="4300" y="587"/>
                  <a:pt x="4452" y="671"/>
                  <a:pt x="4598" y="778"/>
                </a:cubicBezTo>
                <a:cubicBezTo>
                  <a:pt x="4879" y="986"/>
                  <a:pt x="5074" y="1292"/>
                  <a:pt x="5098" y="1782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33" name="Content Placeholder 13"/>
          <p:cNvSpPr txBox="1">
            <a:spLocks/>
          </p:cNvSpPr>
          <p:nvPr/>
        </p:nvSpPr>
        <p:spPr>
          <a:xfrm>
            <a:off x="2914650" y="1568946"/>
            <a:ext cx="3657600" cy="2545854"/>
          </a:xfrm>
          <a:prstGeom prst="rect">
            <a:avLst/>
          </a:prstGeom>
        </p:spPr>
        <p:txBody>
          <a:bodyPr vert="horz" lIns="68580" tIns="34290" rIns="68580" bIns="3429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ru-RU" dirty="0"/>
              <a:t>помощь в приобретении и расширении словарного </a:t>
            </a:r>
            <a:r>
              <a:rPr lang="ru-RU" dirty="0" smtClean="0"/>
              <a:t>запаса;</a:t>
            </a:r>
          </a:p>
          <a:p>
            <a:pPr fontAlgn="base"/>
            <a:r>
              <a:rPr lang="ru-RU" dirty="0" smtClean="0"/>
              <a:t>употребление </a:t>
            </a:r>
            <a:r>
              <a:rPr lang="ru-RU" dirty="0"/>
              <a:t>лексики в ситуациях, приближенных к естественной обстановке</a:t>
            </a:r>
            <a:r>
              <a:rPr lang="ru-RU" dirty="0" smtClean="0"/>
              <a:t>;</a:t>
            </a:r>
          </a:p>
          <a:p>
            <a:pPr fontAlgn="base"/>
            <a:r>
              <a:rPr lang="ru-RU" dirty="0" smtClean="0"/>
              <a:t> </a:t>
            </a:r>
            <a:r>
              <a:rPr lang="ru-RU" dirty="0"/>
              <a:t>знакомство ребенка с сочетаемостью слов, развитие речевой деятельности ребенка.</a:t>
            </a:r>
          </a:p>
          <a:p>
            <a:endParaRPr lang="en-US" sz="1350" dirty="0"/>
          </a:p>
          <a:p>
            <a:endParaRPr lang="en-US" sz="135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64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decel="3111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38056 L 0 1.11111E-6 " pathEditMode="relative" rAng="0" ptsTypes="AA">
                                      <p:cBhvr>
                                        <p:cTn id="8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1901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path" presetSubtype="0" decel="3111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092 -0.33179 L 2.96296E-6 -6.17284E-7 " pathEditMode="relative" rAng="0" ptsTypes="AA">
                                      <p:cBhvr>
                                        <p:cTn id="12" dur="6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1657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decel="3111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00209 -0.45926 L -4.44444E-6 -2.46914E-7 " pathEditMode="relative" rAng="0" ptsTypes="AA">
                                      <p:cBhvr>
                                        <p:cTn id="16" dur="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" y="2296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decel="3111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0.00139 -0.24939 L -1.11111E-6 4.32099E-6 " pathEditMode="relative" rAng="0" ptsTypes="AA">
                                      <p:cBhvr>
                                        <p:cTn id="2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246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decel="3111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0.00278 -0.15154 L -3.33333E-6 -3.08642E-6 " pathEditMode="relative" rAng="0" ptsTypes="AA">
                                      <p:cBhvr>
                                        <p:cTn id="24" dur="6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756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decel="3111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86 -0.17685 L 4.81481E-6 1.48148E-6 " pathEditMode="relative" rAng="0" ptsTypes="AA">
                                      <p:cBhvr>
                                        <p:cTn id="28" dur="6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88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8" grpId="0" animBg="1"/>
      <p:bldP spid="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97078">
            <a:off x="4615670" y="299693"/>
            <a:ext cx="2133600" cy="1600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026" y="1628750"/>
            <a:ext cx="2274943" cy="17062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07616">
            <a:off x="4521812" y="3414725"/>
            <a:ext cx="1946217" cy="14596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0361">
            <a:off x="130188" y="334677"/>
            <a:ext cx="2259352" cy="1694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545" y="203325"/>
            <a:ext cx="2409652" cy="180724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7954" y="1558577"/>
            <a:ext cx="1789528" cy="23860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0977">
            <a:off x="414653" y="3197557"/>
            <a:ext cx="2164885" cy="1623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861" y="1759774"/>
            <a:ext cx="2019965" cy="151497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873758">
            <a:off x="2746139" y="2933951"/>
            <a:ext cx="1613157" cy="2150876"/>
          </a:xfrm>
        </p:spPr>
      </p:pic>
    </p:spTree>
    <p:extLst>
      <p:ext uri="{BB962C8B-B14F-4D97-AF65-F5344CB8AC3E}">
        <p14:creationId xmlns:p14="http://schemas.microsoft.com/office/powerpoint/2010/main" val="1360839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Freeform 80"/>
          <p:cNvSpPr>
            <a:spLocks/>
          </p:cNvSpPr>
          <p:nvPr/>
        </p:nvSpPr>
        <p:spPr bwMode="auto">
          <a:xfrm>
            <a:off x="1827516" y="3252077"/>
            <a:ext cx="1069797" cy="939624"/>
          </a:xfrm>
          <a:custGeom>
            <a:avLst/>
            <a:gdLst>
              <a:gd name="T0" fmla="*/ 3938 w 5035"/>
              <a:gd name="T1" fmla="*/ 6 h 4423"/>
              <a:gd name="T2" fmla="*/ 3941 w 5035"/>
              <a:gd name="T3" fmla="*/ 803 h 4423"/>
              <a:gd name="T4" fmla="*/ 3949 w 5035"/>
              <a:gd name="T5" fmla="*/ 1063 h 4423"/>
              <a:gd name="T6" fmla="*/ 4073 w 5035"/>
              <a:gd name="T7" fmla="*/ 1179 h 4423"/>
              <a:gd name="T8" fmla="*/ 4885 w 5035"/>
              <a:gd name="T9" fmla="*/ 1803 h 4423"/>
              <a:gd name="T10" fmla="*/ 5005 w 5035"/>
              <a:gd name="T11" fmla="*/ 1919 h 4423"/>
              <a:gd name="T12" fmla="*/ 5021 w 5035"/>
              <a:gd name="T13" fmla="*/ 2211 h 4423"/>
              <a:gd name="T14" fmla="*/ 5025 w 5035"/>
              <a:gd name="T15" fmla="*/ 2503 h 4423"/>
              <a:gd name="T16" fmla="*/ 4814 w 5035"/>
              <a:gd name="T17" fmla="*/ 2502 h 4423"/>
              <a:gd name="T18" fmla="*/ 4669 w 5035"/>
              <a:gd name="T19" fmla="*/ 2427 h 4423"/>
              <a:gd name="T20" fmla="*/ 4517 w 5035"/>
              <a:gd name="T21" fmla="*/ 2319 h 4423"/>
              <a:gd name="T22" fmla="*/ 4549 w 5035"/>
              <a:gd name="T23" fmla="*/ 3375 h 4423"/>
              <a:gd name="T24" fmla="*/ 4573 w 5035"/>
              <a:gd name="T25" fmla="*/ 4423 h 4423"/>
              <a:gd name="T26" fmla="*/ 461 w 5035"/>
              <a:gd name="T27" fmla="*/ 4423 h 4423"/>
              <a:gd name="T28" fmla="*/ 485 w 5035"/>
              <a:gd name="T29" fmla="*/ 3375 h 4423"/>
              <a:gd name="T30" fmla="*/ 517 w 5035"/>
              <a:gd name="T31" fmla="*/ 2323 h 4423"/>
              <a:gd name="T32" fmla="*/ 297 w 5035"/>
              <a:gd name="T33" fmla="*/ 2483 h 4423"/>
              <a:gd name="T34" fmla="*/ 209 w 5035"/>
              <a:gd name="T35" fmla="*/ 2518 h 4423"/>
              <a:gd name="T36" fmla="*/ 109 w 5035"/>
              <a:gd name="T37" fmla="*/ 2523 h 4423"/>
              <a:gd name="T38" fmla="*/ 9 w 5035"/>
              <a:gd name="T39" fmla="*/ 2503 h 4423"/>
              <a:gd name="T40" fmla="*/ 17 w 5035"/>
              <a:gd name="T41" fmla="*/ 2059 h 4423"/>
              <a:gd name="T42" fmla="*/ 29 w 5035"/>
              <a:gd name="T43" fmla="*/ 1919 h 4423"/>
              <a:gd name="T44" fmla="*/ 173 w 5035"/>
              <a:gd name="T45" fmla="*/ 1787 h 4423"/>
              <a:gd name="T46" fmla="*/ 2345 w 5035"/>
              <a:gd name="T47" fmla="*/ 128 h 4423"/>
              <a:gd name="T48" fmla="*/ 2521 w 5035"/>
              <a:gd name="T49" fmla="*/ 24 h 4423"/>
              <a:gd name="T50" fmla="*/ 2645 w 5035"/>
              <a:gd name="T51" fmla="*/ 92 h 4423"/>
              <a:gd name="T52" fmla="*/ 2973 w 5035"/>
              <a:gd name="T53" fmla="*/ 340 h 4423"/>
              <a:gd name="T54" fmla="*/ 2974 w 5035"/>
              <a:gd name="T55" fmla="*/ 118 h 4423"/>
              <a:gd name="T56" fmla="*/ 3069 w 5035"/>
              <a:gd name="T57" fmla="*/ 8 h 4423"/>
              <a:gd name="T58" fmla="*/ 3938 w 5035"/>
              <a:gd name="T59" fmla="*/ 6 h 4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035" h="4423">
                <a:moveTo>
                  <a:pt x="3938" y="6"/>
                </a:moveTo>
                <a:cubicBezTo>
                  <a:pt x="3934" y="245"/>
                  <a:pt x="3928" y="538"/>
                  <a:pt x="3941" y="803"/>
                </a:cubicBezTo>
                <a:cubicBezTo>
                  <a:pt x="3945" y="892"/>
                  <a:pt x="3928" y="991"/>
                  <a:pt x="3949" y="1063"/>
                </a:cubicBezTo>
                <a:cubicBezTo>
                  <a:pt x="3961" y="1105"/>
                  <a:pt x="4028" y="1145"/>
                  <a:pt x="4073" y="1179"/>
                </a:cubicBezTo>
                <a:cubicBezTo>
                  <a:pt x="4350" y="1394"/>
                  <a:pt x="4604" y="1588"/>
                  <a:pt x="4885" y="1803"/>
                </a:cubicBezTo>
                <a:cubicBezTo>
                  <a:pt x="4925" y="1835"/>
                  <a:pt x="4991" y="1882"/>
                  <a:pt x="5005" y="1919"/>
                </a:cubicBezTo>
                <a:cubicBezTo>
                  <a:pt x="5032" y="1993"/>
                  <a:pt x="5017" y="2122"/>
                  <a:pt x="5021" y="2211"/>
                </a:cubicBezTo>
                <a:cubicBezTo>
                  <a:pt x="5025" y="2306"/>
                  <a:pt x="5035" y="2403"/>
                  <a:pt x="5025" y="2503"/>
                </a:cubicBezTo>
                <a:cubicBezTo>
                  <a:pt x="4965" y="2518"/>
                  <a:pt x="4873" y="2510"/>
                  <a:pt x="4814" y="2502"/>
                </a:cubicBezTo>
                <a:cubicBezTo>
                  <a:pt x="4759" y="2494"/>
                  <a:pt x="4713" y="2461"/>
                  <a:pt x="4669" y="2427"/>
                </a:cubicBezTo>
                <a:cubicBezTo>
                  <a:pt x="4612" y="2384"/>
                  <a:pt x="4562" y="2348"/>
                  <a:pt x="4517" y="2319"/>
                </a:cubicBezTo>
                <a:cubicBezTo>
                  <a:pt x="4532" y="2667"/>
                  <a:pt x="4536" y="3022"/>
                  <a:pt x="4549" y="3375"/>
                </a:cubicBezTo>
                <a:cubicBezTo>
                  <a:pt x="4561" y="3727"/>
                  <a:pt x="4578" y="4081"/>
                  <a:pt x="4573" y="4423"/>
                </a:cubicBezTo>
                <a:cubicBezTo>
                  <a:pt x="4428" y="4414"/>
                  <a:pt x="628" y="4420"/>
                  <a:pt x="461" y="4423"/>
                </a:cubicBezTo>
                <a:cubicBezTo>
                  <a:pt x="456" y="4081"/>
                  <a:pt x="473" y="3727"/>
                  <a:pt x="485" y="3375"/>
                </a:cubicBezTo>
                <a:cubicBezTo>
                  <a:pt x="497" y="3023"/>
                  <a:pt x="502" y="2670"/>
                  <a:pt x="517" y="2323"/>
                </a:cubicBezTo>
                <a:cubicBezTo>
                  <a:pt x="451" y="2357"/>
                  <a:pt x="370" y="2427"/>
                  <a:pt x="297" y="2483"/>
                </a:cubicBezTo>
                <a:cubicBezTo>
                  <a:pt x="272" y="2503"/>
                  <a:pt x="232" y="2513"/>
                  <a:pt x="209" y="2518"/>
                </a:cubicBezTo>
                <a:cubicBezTo>
                  <a:pt x="178" y="2524"/>
                  <a:pt x="147" y="2528"/>
                  <a:pt x="109" y="2523"/>
                </a:cubicBezTo>
                <a:cubicBezTo>
                  <a:pt x="73" y="2519"/>
                  <a:pt x="35" y="2523"/>
                  <a:pt x="9" y="2503"/>
                </a:cubicBezTo>
                <a:cubicBezTo>
                  <a:pt x="0" y="2372"/>
                  <a:pt x="13" y="2207"/>
                  <a:pt x="17" y="2059"/>
                </a:cubicBezTo>
                <a:cubicBezTo>
                  <a:pt x="19" y="2010"/>
                  <a:pt x="16" y="1956"/>
                  <a:pt x="29" y="1919"/>
                </a:cubicBezTo>
                <a:cubicBezTo>
                  <a:pt x="43" y="1880"/>
                  <a:pt x="123" y="1827"/>
                  <a:pt x="173" y="1787"/>
                </a:cubicBezTo>
                <a:cubicBezTo>
                  <a:pt x="894" y="1224"/>
                  <a:pt x="1616" y="685"/>
                  <a:pt x="2345" y="128"/>
                </a:cubicBezTo>
                <a:cubicBezTo>
                  <a:pt x="2391" y="92"/>
                  <a:pt x="2468" y="23"/>
                  <a:pt x="2521" y="24"/>
                </a:cubicBezTo>
                <a:cubicBezTo>
                  <a:pt x="2563" y="24"/>
                  <a:pt x="2611" y="66"/>
                  <a:pt x="2645" y="92"/>
                </a:cubicBezTo>
                <a:cubicBezTo>
                  <a:pt x="2753" y="172"/>
                  <a:pt x="2870" y="273"/>
                  <a:pt x="2973" y="340"/>
                </a:cubicBezTo>
                <a:cubicBezTo>
                  <a:pt x="2970" y="262"/>
                  <a:pt x="2974" y="212"/>
                  <a:pt x="2974" y="118"/>
                </a:cubicBezTo>
                <a:cubicBezTo>
                  <a:pt x="2973" y="55"/>
                  <a:pt x="3002" y="10"/>
                  <a:pt x="3069" y="8"/>
                </a:cubicBezTo>
                <a:cubicBezTo>
                  <a:pt x="3257" y="0"/>
                  <a:pt x="3590" y="0"/>
                  <a:pt x="3938" y="6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>
                <a:effectLst/>
              </a:rPr>
              <a:t>Фонетические игры </a:t>
            </a:r>
            <a:endParaRPr lang="en-US" dirty="0"/>
          </a:p>
        </p:txBody>
      </p:sp>
      <p:sp>
        <p:nvSpPr>
          <p:cNvPr id="82" name="Freeform 76"/>
          <p:cNvSpPr>
            <a:spLocks/>
          </p:cNvSpPr>
          <p:nvPr/>
        </p:nvSpPr>
        <p:spPr bwMode="auto">
          <a:xfrm>
            <a:off x="0" y="1560592"/>
            <a:ext cx="2898597" cy="2631109"/>
          </a:xfrm>
          <a:custGeom>
            <a:avLst/>
            <a:gdLst>
              <a:gd name="T0" fmla="*/ 5392 w 5392"/>
              <a:gd name="T1" fmla="*/ 2068 h 4893"/>
              <a:gd name="T2" fmla="*/ 5392 w 5392"/>
              <a:gd name="T3" fmla="*/ 2072 h 4893"/>
              <a:gd name="T4" fmla="*/ 5340 w 5392"/>
              <a:gd name="T5" fmla="*/ 2012 h 4893"/>
              <a:gd name="T6" fmla="*/ 4884 w 5392"/>
              <a:gd name="T7" fmla="*/ 1992 h 4893"/>
              <a:gd name="T8" fmla="*/ 4924 w 5392"/>
              <a:gd name="T9" fmla="*/ 2148 h 4893"/>
              <a:gd name="T10" fmla="*/ 4880 w 5392"/>
              <a:gd name="T11" fmla="*/ 2096 h 4893"/>
              <a:gd name="T12" fmla="*/ 3864 w 5392"/>
              <a:gd name="T13" fmla="*/ 2056 h 4893"/>
              <a:gd name="T14" fmla="*/ 3712 w 5392"/>
              <a:gd name="T15" fmla="*/ 2084 h 4893"/>
              <a:gd name="T16" fmla="*/ 3532 w 5392"/>
              <a:gd name="T17" fmla="*/ 2132 h 4893"/>
              <a:gd name="T18" fmla="*/ 3532 w 5392"/>
              <a:gd name="T19" fmla="*/ 2188 h 4893"/>
              <a:gd name="T20" fmla="*/ 3508 w 5392"/>
              <a:gd name="T21" fmla="*/ 2136 h 4893"/>
              <a:gd name="T22" fmla="*/ 3140 w 5392"/>
              <a:gd name="T23" fmla="*/ 2084 h 4893"/>
              <a:gd name="T24" fmla="*/ 2732 w 5392"/>
              <a:gd name="T25" fmla="*/ 2068 h 4893"/>
              <a:gd name="T26" fmla="*/ 2732 w 5392"/>
              <a:gd name="T27" fmla="*/ 4027 h 4893"/>
              <a:gd name="T28" fmla="*/ 2768 w 5392"/>
              <a:gd name="T29" fmla="*/ 4051 h 4893"/>
              <a:gd name="T30" fmla="*/ 2768 w 5392"/>
              <a:gd name="T31" fmla="*/ 4367 h 4893"/>
              <a:gd name="T32" fmla="*/ 2836 w 5392"/>
              <a:gd name="T33" fmla="*/ 4731 h 4893"/>
              <a:gd name="T34" fmla="*/ 3060 w 5392"/>
              <a:gd name="T35" fmla="*/ 4655 h 4893"/>
              <a:gd name="T36" fmla="*/ 3028 w 5392"/>
              <a:gd name="T37" fmla="*/ 4455 h 4893"/>
              <a:gd name="T38" fmla="*/ 3116 w 5392"/>
              <a:gd name="T39" fmla="*/ 4411 h 4893"/>
              <a:gd name="T40" fmla="*/ 3192 w 5392"/>
              <a:gd name="T41" fmla="*/ 4655 h 4893"/>
              <a:gd name="T42" fmla="*/ 2900 w 5392"/>
              <a:gd name="T43" fmla="*/ 4883 h 4893"/>
              <a:gd name="T44" fmla="*/ 2632 w 5392"/>
              <a:gd name="T45" fmla="*/ 4599 h 4893"/>
              <a:gd name="T46" fmla="*/ 2636 w 5392"/>
              <a:gd name="T47" fmla="*/ 4055 h 4893"/>
              <a:gd name="T48" fmla="*/ 2672 w 5392"/>
              <a:gd name="T49" fmla="*/ 3995 h 4893"/>
              <a:gd name="T50" fmla="*/ 2636 w 5392"/>
              <a:gd name="T51" fmla="*/ 3963 h 4893"/>
              <a:gd name="T52" fmla="*/ 2672 w 5392"/>
              <a:gd name="T53" fmla="*/ 3931 h 4893"/>
              <a:gd name="T54" fmla="*/ 2672 w 5392"/>
              <a:gd name="T55" fmla="*/ 2072 h 4893"/>
              <a:gd name="T56" fmla="*/ 2276 w 5392"/>
              <a:gd name="T57" fmla="*/ 2084 h 4893"/>
              <a:gd name="T58" fmla="*/ 1920 w 5392"/>
              <a:gd name="T59" fmla="*/ 2136 h 4893"/>
              <a:gd name="T60" fmla="*/ 1900 w 5392"/>
              <a:gd name="T61" fmla="*/ 2188 h 4893"/>
              <a:gd name="T62" fmla="*/ 1896 w 5392"/>
              <a:gd name="T63" fmla="*/ 2136 h 4893"/>
              <a:gd name="T64" fmla="*/ 1596 w 5392"/>
              <a:gd name="T65" fmla="*/ 2064 h 4893"/>
              <a:gd name="T66" fmla="*/ 624 w 5392"/>
              <a:gd name="T67" fmla="*/ 2088 h 4893"/>
              <a:gd name="T68" fmla="*/ 540 w 5392"/>
              <a:gd name="T69" fmla="*/ 2096 h 4893"/>
              <a:gd name="T70" fmla="*/ 496 w 5392"/>
              <a:gd name="T71" fmla="*/ 2148 h 4893"/>
              <a:gd name="T72" fmla="*/ 532 w 5392"/>
              <a:gd name="T73" fmla="*/ 2008 h 4893"/>
              <a:gd name="T74" fmla="*/ 56 w 5392"/>
              <a:gd name="T75" fmla="*/ 2016 h 4893"/>
              <a:gd name="T76" fmla="*/ 0 w 5392"/>
              <a:gd name="T77" fmla="*/ 2076 h 4893"/>
              <a:gd name="T78" fmla="*/ 180 w 5392"/>
              <a:gd name="T79" fmla="*/ 1668 h 4893"/>
              <a:gd name="T80" fmla="*/ 1408 w 5392"/>
              <a:gd name="T81" fmla="*/ 516 h 4893"/>
              <a:gd name="T82" fmla="*/ 1960 w 5392"/>
              <a:gd name="T83" fmla="*/ 352 h 4893"/>
              <a:gd name="T84" fmla="*/ 2168 w 5392"/>
              <a:gd name="T85" fmla="*/ 324 h 4893"/>
              <a:gd name="T86" fmla="*/ 2272 w 5392"/>
              <a:gd name="T87" fmla="*/ 280 h 4893"/>
              <a:gd name="T88" fmla="*/ 2668 w 5392"/>
              <a:gd name="T89" fmla="*/ 276 h 4893"/>
              <a:gd name="T90" fmla="*/ 2696 w 5392"/>
              <a:gd name="T91" fmla="*/ 0 h 4893"/>
              <a:gd name="T92" fmla="*/ 2732 w 5392"/>
              <a:gd name="T93" fmla="*/ 276 h 4893"/>
              <a:gd name="T94" fmla="*/ 3216 w 5392"/>
              <a:gd name="T95" fmla="*/ 324 h 4893"/>
              <a:gd name="T96" fmla="*/ 5212 w 5392"/>
              <a:gd name="T97" fmla="*/ 1660 h 4893"/>
              <a:gd name="T98" fmla="*/ 5292 w 5392"/>
              <a:gd name="T99" fmla="*/ 1820 h 4893"/>
              <a:gd name="T100" fmla="*/ 5392 w 5392"/>
              <a:gd name="T101" fmla="*/ 2068 h 48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92" h="4893">
                <a:moveTo>
                  <a:pt x="5392" y="2068"/>
                </a:moveTo>
                <a:cubicBezTo>
                  <a:pt x="5392" y="2069"/>
                  <a:pt x="5392" y="2070"/>
                  <a:pt x="5392" y="2072"/>
                </a:cubicBezTo>
                <a:cubicBezTo>
                  <a:pt x="5362" y="2080"/>
                  <a:pt x="5357" y="2030"/>
                  <a:pt x="5340" y="2012"/>
                </a:cubicBezTo>
                <a:cubicBezTo>
                  <a:pt x="5204" y="1989"/>
                  <a:pt x="5024" y="1936"/>
                  <a:pt x="4884" y="1992"/>
                </a:cubicBezTo>
                <a:cubicBezTo>
                  <a:pt x="4903" y="2054"/>
                  <a:pt x="4913" y="2088"/>
                  <a:pt x="4924" y="2148"/>
                </a:cubicBezTo>
                <a:cubicBezTo>
                  <a:pt x="4901" y="2154"/>
                  <a:pt x="4898" y="2107"/>
                  <a:pt x="4880" y="2096"/>
                </a:cubicBezTo>
                <a:cubicBezTo>
                  <a:pt x="4577" y="2052"/>
                  <a:pt x="4200" y="2020"/>
                  <a:pt x="3864" y="2056"/>
                </a:cubicBezTo>
                <a:cubicBezTo>
                  <a:pt x="3810" y="2061"/>
                  <a:pt x="3760" y="2071"/>
                  <a:pt x="3712" y="2084"/>
                </a:cubicBezTo>
                <a:cubicBezTo>
                  <a:pt x="3651" y="2100"/>
                  <a:pt x="3594" y="2136"/>
                  <a:pt x="3532" y="2132"/>
                </a:cubicBezTo>
                <a:cubicBezTo>
                  <a:pt x="3527" y="2139"/>
                  <a:pt x="3535" y="2168"/>
                  <a:pt x="3532" y="2188"/>
                </a:cubicBezTo>
                <a:cubicBezTo>
                  <a:pt x="3513" y="2182"/>
                  <a:pt x="3514" y="2155"/>
                  <a:pt x="3508" y="2136"/>
                </a:cubicBezTo>
                <a:cubicBezTo>
                  <a:pt x="3387" y="2133"/>
                  <a:pt x="3268" y="2098"/>
                  <a:pt x="3140" y="2084"/>
                </a:cubicBezTo>
                <a:cubicBezTo>
                  <a:pt x="3011" y="2070"/>
                  <a:pt x="2877" y="2069"/>
                  <a:pt x="2732" y="2068"/>
                </a:cubicBezTo>
                <a:cubicBezTo>
                  <a:pt x="2732" y="2721"/>
                  <a:pt x="2732" y="3374"/>
                  <a:pt x="2732" y="4027"/>
                </a:cubicBezTo>
                <a:cubicBezTo>
                  <a:pt x="2737" y="4043"/>
                  <a:pt x="2767" y="4033"/>
                  <a:pt x="2768" y="4051"/>
                </a:cubicBezTo>
                <a:cubicBezTo>
                  <a:pt x="2768" y="4145"/>
                  <a:pt x="2768" y="4256"/>
                  <a:pt x="2768" y="4367"/>
                </a:cubicBezTo>
                <a:cubicBezTo>
                  <a:pt x="2768" y="4511"/>
                  <a:pt x="2743" y="4686"/>
                  <a:pt x="2836" y="4731"/>
                </a:cubicBezTo>
                <a:cubicBezTo>
                  <a:pt x="2919" y="4772"/>
                  <a:pt x="3044" y="4744"/>
                  <a:pt x="3060" y="4655"/>
                </a:cubicBezTo>
                <a:cubicBezTo>
                  <a:pt x="3073" y="4585"/>
                  <a:pt x="3031" y="4533"/>
                  <a:pt x="3028" y="4455"/>
                </a:cubicBezTo>
                <a:cubicBezTo>
                  <a:pt x="3050" y="4437"/>
                  <a:pt x="3081" y="4406"/>
                  <a:pt x="3116" y="4411"/>
                </a:cubicBezTo>
                <a:cubicBezTo>
                  <a:pt x="3171" y="4420"/>
                  <a:pt x="3201" y="4566"/>
                  <a:pt x="3192" y="4655"/>
                </a:cubicBezTo>
                <a:cubicBezTo>
                  <a:pt x="3178" y="4791"/>
                  <a:pt x="3054" y="4893"/>
                  <a:pt x="2900" y="4883"/>
                </a:cubicBezTo>
                <a:cubicBezTo>
                  <a:pt x="2735" y="4873"/>
                  <a:pt x="2643" y="4766"/>
                  <a:pt x="2632" y="4599"/>
                </a:cubicBezTo>
                <a:cubicBezTo>
                  <a:pt x="2622" y="4441"/>
                  <a:pt x="2637" y="4239"/>
                  <a:pt x="2636" y="4055"/>
                </a:cubicBezTo>
                <a:cubicBezTo>
                  <a:pt x="2638" y="4026"/>
                  <a:pt x="2689" y="4044"/>
                  <a:pt x="2672" y="3995"/>
                </a:cubicBezTo>
                <a:cubicBezTo>
                  <a:pt x="2659" y="3969"/>
                  <a:pt x="2638" y="3996"/>
                  <a:pt x="2636" y="3963"/>
                </a:cubicBezTo>
                <a:cubicBezTo>
                  <a:pt x="2634" y="3936"/>
                  <a:pt x="2648" y="3946"/>
                  <a:pt x="2672" y="3931"/>
                </a:cubicBezTo>
                <a:cubicBezTo>
                  <a:pt x="2672" y="3312"/>
                  <a:pt x="2672" y="2692"/>
                  <a:pt x="2672" y="2072"/>
                </a:cubicBezTo>
                <a:cubicBezTo>
                  <a:pt x="2535" y="2066"/>
                  <a:pt x="2402" y="2070"/>
                  <a:pt x="2276" y="2084"/>
                </a:cubicBezTo>
                <a:cubicBezTo>
                  <a:pt x="2151" y="2098"/>
                  <a:pt x="2035" y="2134"/>
                  <a:pt x="1920" y="2136"/>
                </a:cubicBezTo>
                <a:cubicBezTo>
                  <a:pt x="1909" y="2148"/>
                  <a:pt x="1919" y="2183"/>
                  <a:pt x="1900" y="2188"/>
                </a:cubicBezTo>
                <a:cubicBezTo>
                  <a:pt x="1892" y="2177"/>
                  <a:pt x="1898" y="2153"/>
                  <a:pt x="1896" y="2136"/>
                </a:cubicBezTo>
                <a:cubicBezTo>
                  <a:pt x="1805" y="2122"/>
                  <a:pt x="1713" y="2080"/>
                  <a:pt x="1596" y="2064"/>
                </a:cubicBezTo>
                <a:cubicBezTo>
                  <a:pt x="1287" y="2020"/>
                  <a:pt x="919" y="2044"/>
                  <a:pt x="624" y="2088"/>
                </a:cubicBezTo>
                <a:cubicBezTo>
                  <a:pt x="595" y="2092"/>
                  <a:pt x="556" y="2090"/>
                  <a:pt x="540" y="2096"/>
                </a:cubicBezTo>
                <a:cubicBezTo>
                  <a:pt x="516" y="2105"/>
                  <a:pt x="521" y="2146"/>
                  <a:pt x="496" y="2148"/>
                </a:cubicBezTo>
                <a:cubicBezTo>
                  <a:pt x="504" y="2084"/>
                  <a:pt x="505" y="2065"/>
                  <a:pt x="532" y="2008"/>
                </a:cubicBezTo>
                <a:cubicBezTo>
                  <a:pt x="412" y="1925"/>
                  <a:pt x="188" y="1988"/>
                  <a:pt x="56" y="2016"/>
                </a:cubicBezTo>
                <a:cubicBezTo>
                  <a:pt x="31" y="2027"/>
                  <a:pt x="28" y="2080"/>
                  <a:pt x="0" y="2076"/>
                </a:cubicBezTo>
                <a:cubicBezTo>
                  <a:pt x="32" y="1932"/>
                  <a:pt x="111" y="1794"/>
                  <a:pt x="180" y="1668"/>
                </a:cubicBezTo>
                <a:cubicBezTo>
                  <a:pt x="463" y="1159"/>
                  <a:pt x="857" y="754"/>
                  <a:pt x="1408" y="516"/>
                </a:cubicBezTo>
                <a:cubicBezTo>
                  <a:pt x="1576" y="444"/>
                  <a:pt x="1751" y="389"/>
                  <a:pt x="1960" y="352"/>
                </a:cubicBezTo>
                <a:cubicBezTo>
                  <a:pt x="2026" y="340"/>
                  <a:pt x="2099" y="341"/>
                  <a:pt x="2168" y="324"/>
                </a:cubicBezTo>
                <a:cubicBezTo>
                  <a:pt x="2201" y="316"/>
                  <a:pt x="2233" y="292"/>
                  <a:pt x="2272" y="280"/>
                </a:cubicBezTo>
                <a:cubicBezTo>
                  <a:pt x="2382" y="246"/>
                  <a:pt x="2531" y="249"/>
                  <a:pt x="2668" y="276"/>
                </a:cubicBezTo>
                <a:cubicBezTo>
                  <a:pt x="2682" y="189"/>
                  <a:pt x="2655" y="60"/>
                  <a:pt x="2696" y="0"/>
                </a:cubicBezTo>
                <a:cubicBezTo>
                  <a:pt x="2753" y="39"/>
                  <a:pt x="2715" y="190"/>
                  <a:pt x="2732" y="276"/>
                </a:cubicBezTo>
                <a:cubicBezTo>
                  <a:pt x="2881" y="252"/>
                  <a:pt x="3112" y="238"/>
                  <a:pt x="3216" y="324"/>
                </a:cubicBezTo>
                <a:cubicBezTo>
                  <a:pt x="4186" y="421"/>
                  <a:pt x="4820" y="955"/>
                  <a:pt x="5212" y="1660"/>
                </a:cubicBezTo>
                <a:cubicBezTo>
                  <a:pt x="5240" y="1710"/>
                  <a:pt x="5266" y="1766"/>
                  <a:pt x="5292" y="1820"/>
                </a:cubicBezTo>
                <a:cubicBezTo>
                  <a:pt x="5332" y="1904"/>
                  <a:pt x="5366" y="1971"/>
                  <a:pt x="5392" y="2068"/>
                </a:cubicBezTo>
                <a:close/>
              </a:path>
            </a:pathLst>
          </a:custGeom>
          <a:gradFill flip="none" rotWithShape="1">
            <a:gsLst>
              <a:gs pos="64000">
                <a:schemeClr val="accent2"/>
              </a:gs>
              <a:gs pos="81000">
                <a:schemeClr val="accent2">
                  <a:lumMod val="75000"/>
                </a:schemeClr>
              </a:gs>
            </a:gsLst>
            <a:lin ang="1620000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1620000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5" name="Freeform 14"/>
          <p:cNvSpPr>
            <a:spLocks/>
          </p:cNvSpPr>
          <p:nvPr/>
        </p:nvSpPr>
        <p:spPr bwMode="auto">
          <a:xfrm>
            <a:off x="718584" y="865187"/>
            <a:ext cx="285449" cy="478943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6" name="Freeform 14"/>
          <p:cNvSpPr>
            <a:spLocks/>
          </p:cNvSpPr>
          <p:nvPr/>
        </p:nvSpPr>
        <p:spPr bwMode="auto">
          <a:xfrm>
            <a:off x="1252172" y="1239062"/>
            <a:ext cx="246647" cy="413838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7" name="Freeform 14"/>
          <p:cNvSpPr>
            <a:spLocks/>
          </p:cNvSpPr>
          <p:nvPr/>
        </p:nvSpPr>
        <p:spPr bwMode="auto">
          <a:xfrm>
            <a:off x="1952383" y="1620673"/>
            <a:ext cx="219317" cy="367982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8" name="Freeform 14"/>
          <p:cNvSpPr>
            <a:spLocks/>
          </p:cNvSpPr>
          <p:nvPr/>
        </p:nvSpPr>
        <p:spPr bwMode="auto">
          <a:xfrm>
            <a:off x="1402691" y="2031264"/>
            <a:ext cx="217292" cy="364586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9" name="Freeform 14"/>
          <p:cNvSpPr>
            <a:spLocks/>
          </p:cNvSpPr>
          <p:nvPr/>
        </p:nvSpPr>
        <p:spPr bwMode="auto">
          <a:xfrm>
            <a:off x="679241" y="1790571"/>
            <a:ext cx="187601" cy="314766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0" name="Freeform 14"/>
          <p:cNvSpPr>
            <a:spLocks/>
          </p:cNvSpPr>
          <p:nvPr/>
        </p:nvSpPr>
        <p:spPr bwMode="auto">
          <a:xfrm>
            <a:off x="1734755" y="742950"/>
            <a:ext cx="285449" cy="478943"/>
          </a:xfrm>
          <a:custGeom>
            <a:avLst/>
            <a:gdLst>
              <a:gd name="T0" fmla="*/ 2508 w 2508"/>
              <a:gd name="T1" fmla="*/ 2967 h 4200"/>
              <a:gd name="T2" fmla="*/ 1904 w 2508"/>
              <a:gd name="T3" fmla="*/ 1442 h 4200"/>
              <a:gd name="T4" fmla="*/ 1256 w 2508"/>
              <a:gd name="T5" fmla="*/ 2 h 4200"/>
              <a:gd name="T6" fmla="*/ 1256 w 2508"/>
              <a:gd name="T7" fmla="*/ 0 h 4200"/>
              <a:gd name="T8" fmla="*/ 1254 w 2508"/>
              <a:gd name="T9" fmla="*/ 1 h 4200"/>
              <a:gd name="T10" fmla="*/ 1252 w 2508"/>
              <a:gd name="T11" fmla="*/ 0 h 4200"/>
              <a:gd name="T12" fmla="*/ 1252 w 2508"/>
              <a:gd name="T13" fmla="*/ 2 h 4200"/>
              <a:gd name="T14" fmla="*/ 604 w 2508"/>
              <a:gd name="T15" fmla="*/ 1442 h 4200"/>
              <a:gd name="T16" fmla="*/ 0 w 2508"/>
              <a:gd name="T17" fmla="*/ 2967 h 4200"/>
              <a:gd name="T18" fmla="*/ 1252 w 2508"/>
              <a:gd name="T19" fmla="*/ 4199 h 4200"/>
              <a:gd name="T20" fmla="*/ 1252 w 2508"/>
              <a:gd name="T21" fmla="*/ 4200 h 4200"/>
              <a:gd name="T22" fmla="*/ 1254 w 2508"/>
              <a:gd name="T23" fmla="*/ 4199 h 4200"/>
              <a:gd name="T24" fmla="*/ 1256 w 2508"/>
              <a:gd name="T25" fmla="*/ 4200 h 4200"/>
              <a:gd name="T26" fmla="*/ 1256 w 2508"/>
              <a:gd name="T27" fmla="*/ 4199 h 4200"/>
              <a:gd name="T28" fmla="*/ 2508 w 2508"/>
              <a:gd name="T29" fmla="*/ 2967 h 4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08" h="4200">
                <a:moveTo>
                  <a:pt x="2508" y="2967"/>
                </a:moveTo>
                <a:cubicBezTo>
                  <a:pt x="2508" y="2424"/>
                  <a:pt x="2391" y="2040"/>
                  <a:pt x="1904" y="1442"/>
                </a:cubicBezTo>
                <a:cubicBezTo>
                  <a:pt x="1326" y="732"/>
                  <a:pt x="1358" y="42"/>
                  <a:pt x="1256" y="2"/>
                </a:cubicBezTo>
                <a:cubicBezTo>
                  <a:pt x="1256" y="0"/>
                  <a:pt x="1256" y="0"/>
                  <a:pt x="1256" y="0"/>
                </a:cubicBezTo>
                <a:cubicBezTo>
                  <a:pt x="1255" y="0"/>
                  <a:pt x="1254" y="1"/>
                  <a:pt x="1254" y="1"/>
                </a:cubicBezTo>
                <a:cubicBezTo>
                  <a:pt x="1253" y="1"/>
                  <a:pt x="1253" y="0"/>
                  <a:pt x="1252" y="0"/>
                </a:cubicBezTo>
                <a:cubicBezTo>
                  <a:pt x="1252" y="2"/>
                  <a:pt x="1252" y="2"/>
                  <a:pt x="1252" y="2"/>
                </a:cubicBezTo>
                <a:cubicBezTo>
                  <a:pt x="1149" y="42"/>
                  <a:pt x="1182" y="732"/>
                  <a:pt x="604" y="1442"/>
                </a:cubicBezTo>
                <a:cubicBezTo>
                  <a:pt x="117" y="2040"/>
                  <a:pt x="0" y="2424"/>
                  <a:pt x="0" y="2967"/>
                </a:cubicBezTo>
                <a:cubicBezTo>
                  <a:pt x="0" y="3634"/>
                  <a:pt x="541" y="4180"/>
                  <a:pt x="1252" y="4199"/>
                </a:cubicBezTo>
                <a:cubicBezTo>
                  <a:pt x="1252" y="4200"/>
                  <a:pt x="1252" y="4200"/>
                  <a:pt x="1252" y="4200"/>
                </a:cubicBezTo>
                <a:cubicBezTo>
                  <a:pt x="1253" y="4200"/>
                  <a:pt x="1253" y="4199"/>
                  <a:pt x="1254" y="4199"/>
                </a:cubicBezTo>
                <a:cubicBezTo>
                  <a:pt x="1254" y="4199"/>
                  <a:pt x="1255" y="4200"/>
                  <a:pt x="1256" y="4200"/>
                </a:cubicBezTo>
                <a:cubicBezTo>
                  <a:pt x="1256" y="4199"/>
                  <a:pt x="1256" y="4199"/>
                  <a:pt x="1256" y="4199"/>
                </a:cubicBezTo>
                <a:cubicBezTo>
                  <a:pt x="1966" y="4180"/>
                  <a:pt x="2508" y="3634"/>
                  <a:pt x="2508" y="2967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9" name="Content Placeholder 18"/>
          <p:cNvSpPr txBox="1">
            <a:spLocks/>
          </p:cNvSpPr>
          <p:nvPr/>
        </p:nvSpPr>
        <p:spPr>
          <a:xfrm>
            <a:off x="3982854" y="1892947"/>
            <a:ext cx="2571750" cy="2400299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/>
              <a:t>Учебная цель фонетических игр состоит в том, чтобы дети правильно произносили и узнавали требуемые звуки в словах, отработка интонации</a:t>
            </a:r>
            <a:endParaRPr lang="en-US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11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path" presetSubtype="0" decel="3111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0.47887 L 3.05556E-6 -4.34166E-6 " pathEditMode="relative" rAng="0" ptsTypes="AA">
                                      <p:cBhvr>
                                        <p:cTn id="12" dur="6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392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decel="31111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88889E-6 -0.43879 L 3.88889E-6 1.99815E-6 " pathEditMode="relative" rAng="0" ptsTypes="AA">
                                      <p:cBhvr>
                                        <p:cTn id="16" dur="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92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decel="3111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2.22222E-6 -0.54486 L 2.22222E-6 -2.62411E-6 " pathEditMode="relative" rAng="0" ptsTypes="AA">
                                      <p:cBhvr>
                                        <p:cTn id="20" dur="6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22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decel="31111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1.94444E-6 -0.34351 L 1.94444E-6 4.14431E-6 " pathEditMode="relative" rAng="0" ptsTypes="AA">
                                      <p:cBhvr>
                                        <p:cTn id="24" dur="6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75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decel="3111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animMotion origin="layout" path="M 3.61111E-6 -0.22016 L 3.61111E-6 -3.98705E-6 " pathEditMode="relative" rAng="0" ptsTypes="AA">
                                      <p:cBhvr>
                                        <p:cTn id="28" dur="6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008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2" presetClass="path" presetSubtype="0" decel="31111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61111E-6 -0.25192 L 3.61111E-6 -3.98705E-6 " pathEditMode="relative" rAng="0" ptsTypes="AA">
                                      <p:cBhvr>
                                        <p:cTn id="32" dur="6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85" grpId="1" animBg="1"/>
      <p:bldP spid="86" grpId="0" animBg="1"/>
      <p:bldP spid="86" grpId="1" animBg="1"/>
      <p:bldP spid="87" grpId="0" animBg="1"/>
      <p:bldP spid="87" grpId="1" animBg="1"/>
      <p:bldP spid="88" grpId="0" animBg="1"/>
      <p:bldP spid="88" grpId="1" animBg="1"/>
      <p:bldP spid="89" grpId="0" animBg="1"/>
      <p:bldP spid="89" grpId="1" animBg="1"/>
      <p:bldP spid="90" grpId="0" animBg="1"/>
      <p:bldP spid="90" grpId="1" animBg="1"/>
      <p:bldP spid="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0709" y="1738196"/>
            <a:ext cx="2559451" cy="19195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7821">
            <a:off x="4084976" y="3025872"/>
            <a:ext cx="2593507" cy="194513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08736">
            <a:off x="613" y="3014715"/>
            <a:ext cx="2379803" cy="1784852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7412" y="131685"/>
            <a:ext cx="1828800" cy="243840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62" y="38764"/>
            <a:ext cx="1736174" cy="23148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3039" y="111733"/>
            <a:ext cx="2577900" cy="17107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0300" y="3460041"/>
            <a:ext cx="2057400" cy="154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550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b="1" dirty="0">
                <a:effectLst/>
              </a:rPr>
              <a:t>Орфографические игры</a:t>
            </a:r>
            <a:endParaRPr lang="en-US" dirty="0"/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 rot="10006778">
            <a:off x="4498600" y="3224656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 rot="2312905">
            <a:off x="3576906" y="2986804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 rot="20812799">
            <a:off x="3541523" y="1952322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 rot="3625645">
            <a:off x="4575636" y="1997335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10006778">
            <a:off x="5205209" y="3188221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2312905">
            <a:off x="4294343" y="3045607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20812799">
            <a:off x="4258960" y="2011126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 rot="3625645">
            <a:off x="5293073" y="2056140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4" name="Freeform 3"/>
          <p:cNvSpPr>
            <a:spLocks/>
          </p:cNvSpPr>
          <p:nvPr/>
        </p:nvSpPr>
        <p:spPr bwMode="auto">
          <a:xfrm rot="8609110">
            <a:off x="4918964" y="2722117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915237">
            <a:off x="3997271" y="2484265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rot="19415131">
            <a:off x="3961887" y="1449784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 rot="2227977">
            <a:off x="4996001" y="1494797"/>
            <a:ext cx="1470546" cy="926078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rot="1637751">
            <a:off x="4376452" y="2197938"/>
            <a:ext cx="1598651" cy="1006751"/>
          </a:xfrm>
          <a:custGeom>
            <a:avLst/>
            <a:gdLst>
              <a:gd name="T0" fmla="*/ 581 w 742"/>
              <a:gd name="T1" fmla="*/ 21 h 466"/>
              <a:gd name="T2" fmla="*/ 581 w 742"/>
              <a:gd name="T3" fmla="*/ 194 h 466"/>
              <a:gd name="T4" fmla="*/ 662 w 742"/>
              <a:gd name="T5" fmla="*/ 157 h 466"/>
              <a:gd name="T6" fmla="*/ 666 w 742"/>
              <a:gd name="T7" fmla="*/ 309 h 466"/>
              <a:gd name="T8" fmla="*/ 585 w 742"/>
              <a:gd name="T9" fmla="*/ 272 h 466"/>
              <a:gd name="T10" fmla="*/ 572 w 742"/>
              <a:gd name="T11" fmla="*/ 357 h 466"/>
              <a:gd name="T12" fmla="*/ 583 w 742"/>
              <a:gd name="T13" fmla="*/ 445 h 466"/>
              <a:gd name="T14" fmla="*/ 493 w 742"/>
              <a:gd name="T15" fmla="*/ 460 h 466"/>
              <a:gd name="T16" fmla="*/ 406 w 742"/>
              <a:gd name="T17" fmla="*/ 443 h 466"/>
              <a:gd name="T18" fmla="*/ 426 w 742"/>
              <a:gd name="T19" fmla="*/ 409 h 466"/>
              <a:gd name="T20" fmla="*/ 443 w 742"/>
              <a:gd name="T21" fmla="*/ 374 h 466"/>
              <a:gd name="T22" fmla="*/ 295 w 742"/>
              <a:gd name="T23" fmla="*/ 372 h 466"/>
              <a:gd name="T24" fmla="*/ 332 w 742"/>
              <a:gd name="T25" fmla="*/ 443 h 466"/>
              <a:gd name="T26" fmla="*/ 245 w 742"/>
              <a:gd name="T27" fmla="*/ 460 h 466"/>
              <a:gd name="T28" fmla="*/ 157 w 742"/>
              <a:gd name="T29" fmla="*/ 445 h 466"/>
              <a:gd name="T30" fmla="*/ 166 w 742"/>
              <a:gd name="T31" fmla="*/ 357 h 466"/>
              <a:gd name="T32" fmla="*/ 155 w 742"/>
              <a:gd name="T33" fmla="*/ 272 h 466"/>
              <a:gd name="T34" fmla="*/ 74 w 742"/>
              <a:gd name="T35" fmla="*/ 309 h 466"/>
              <a:gd name="T36" fmla="*/ 76 w 742"/>
              <a:gd name="T37" fmla="*/ 157 h 466"/>
              <a:gd name="T38" fmla="*/ 120 w 742"/>
              <a:gd name="T39" fmla="*/ 171 h 466"/>
              <a:gd name="T40" fmla="*/ 155 w 742"/>
              <a:gd name="T41" fmla="*/ 194 h 466"/>
              <a:gd name="T42" fmla="*/ 166 w 742"/>
              <a:gd name="T43" fmla="*/ 109 h 466"/>
              <a:gd name="T44" fmla="*/ 155 w 742"/>
              <a:gd name="T45" fmla="*/ 23 h 466"/>
              <a:gd name="T46" fmla="*/ 243 w 742"/>
              <a:gd name="T47" fmla="*/ 5 h 466"/>
              <a:gd name="T48" fmla="*/ 332 w 742"/>
              <a:gd name="T49" fmla="*/ 23 h 466"/>
              <a:gd name="T50" fmla="*/ 295 w 742"/>
              <a:gd name="T51" fmla="*/ 92 h 466"/>
              <a:gd name="T52" fmla="*/ 443 w 742"/>
              <a:gd name="T53" fmla="*/ 94 h 466"/>
              <a:gd name="T54" fmla="*/ 426 w 742"/>
              <a:gd name="T55" fmla="*/ 57 h 466"/>
              <a:gd name="T56" fmla="*/ 406 w 742"/>
              <a:gd name="T57" fmla="*/ 23 h 466"/>
              <a:gd name="T58" fmla="*/ 493 w 742"/>
              <a:gd name="T59" fmla="*/ 5 h 466"/>
              <a:gd name="T60" fmla="*/ 581 w 742"/>
              <a:gd name="T61" fmla="*/ 21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2" h="466">
                <a:moveTo>
                  <a:pt x="581" y="21"/>
                </a:moveTo>
                <a:cubicBezTo>
                  <a:pt x="575" y="68"/>
                  <a:pt x="558" y="187"/>
                  <a:pt x="581" y="194"/>
                </a:cubicBezTo>
                <a:cubicBezTo>
                  <a:pt x="602" y="197"/>
                  <a:pt x="620" y="153"/>
                  <a:pt x="662" y="157"/>
                </a:cubicBezTo>
                <a:cubicBezTo>
                  <a:pt x="733" y="165"/>
                  <a:pt x="742" y="291"/>
                  <a:pt x="666" y="309"/>
                </a:cubicBezTo>
                <a:cubicBezTo>
                  <a:pt x="630" y="316"/>
                  <a:pt x="600" y="275"/>
                  <a:pt x="585" y="272"/>
                </a:cubicBezTo>
                <a:cubicBezTo>
                  <a:pt x="570" y="270"/>
                  <a:pt x="569" y="326"/>
                  <a:pt x="572" y="357"/>
                </a:cubicBezTo>
                <a:cubicBezTo>
                  <a:pt x="574" y="389"/>
                  <a:pt x="578" y="421"/>
                  <a:pt x="583" y="445"/>
                </a:cubicBezTo>
                <a:cubicBezTo>
                  <a:pt x="559" y="454"/>
                  <a:pt x="529" y="459"/>
                  <a:pt x="493" y="460"/>
                </a:cubicBezTo>
                <a:cubicBezTo>
                  <a:pt x="462" y="462"/>
                  <a:pt x="411" y="466"/>
                  <a:pt x="406" y="443"/>
                </a:cubicBezTo>
                <a:cubicBezTo>
                  <a:pt x="403" y="428"/>
                  <a:pt x="421" y="415"/>
                  <a:pt x="426" y="409"/>
                </a:cubicBezTo>
                <a:cubicBezTo>
                  <a:pt x="432" y="400"/>
                  <a:pt x="442" y="384"/>
                  <a:pt x="443" y="374"/>
                </a:cubicBezTo>
                <a:cubicBezTo>
                  <a:pt x="451" y="285"/>
                  <a:pt x="290" y="289"/>
                  <a:pt x="295" y="372"/>
                </a:cubicBezTo>
                <a:cubicBezTo>
                  <a:pt x="296" y="394"/>
                  <a:pt x="336" y="422"/>
                  <a:pt x="332" y="443"/>
                </a:cubicBezTo>
                <a:cubicBezTo>
                  <a:pt x="327" y="466"/>
                  <a:pt x="277" y="462"/>
                  <a:pt x="245" y="460"/>
                </a:cubicBezTo>
                <a:cubicBezTo>
                  <a:pt x="215" y="459"/>
                  <a:pt x="183" y="455"/>
                  <a:pt x="157" y="445"/>
                </a:cubicBezTo>
                <a:cubicBezTo>
                  <a:pt x="158" y="423"/>
                  <a:pt x="164" y="389"/>
                  <a:pt x="166" y="357"/>
                </a:cubicBezTo>
                <a:cubicBezTo>
                  <a:pt x="170" y="297"/>
                  <a:pt x="169" y="276"/>
                  <a:pt x="155" y="272"/>
                </a:cubicBezTo>
                <a:cubicBezTo>
                  <a:pt x="141" y="268"/>
                  <a:pt x="114" y="314"/>
                  <a:pt x="74" y="309"/>
                </a:cubicBezTo>
                <a:cubicBezTo>
                  <a:pt x="0" y="300"/>
                  <a:pt x="0" y="164"/>
                  <a:pt x="76" y="157"/>
                </a:cubicBezTo>
                <a:cubicBezTo>
                  <a:pt x="94" y="155"/>
                  <a:pt x="111" y="164"/>
                  <a:pt x="120" y="171"/>
                </a:cubicBezTo>
                <a:cubicBezTo>
                  <a:pt x="130" y="177"/>
                  <a:pt x="143" y="196"/>
                  <a:pt x="155" y="194"/>
                </a:cubicBezTo>
                <a:cubicBezTo>
                  <a:pt x="175" y="190"/>
                  <a:pt x="168" y="133"/>
                  <a:pt x="166" y="109"/>
                </a:cubicBezTo>
                <a:cubicBezTo>
                  <a:pt x="164" y="72"/>
                  <a:pt x="160" y="46"/>
                  <a:pt x="155" y="23"/>
                </a:cubicBezTo>
                <a:cubicBezTo>
                  <a:pt x="179" y="11"/>
                  <a:pt x="214" y="7"/>
                  <a:pt x="243" y="5"/>
                </a:cubicBezTo>
                <a:cubicBezTo>
                  <a:pt x="274" y="4"/>
                  <a:pt x="327" y="0"/>
                  <a:pt x="332" y="23"/>
                </a:cubicBezTo>
                <a:cubicBezTo>
                  <a:pt x="336" y="44"/>
                  <a:pt x="297" y="72"/>
                  <a:pt x="295" y="92"/>
                </a:cubicBezTo>
                <a:cubicBezTo>
                  <a:pt x="287" y="177"/>
                  <a:pt x="449" y="180"/>
                  <a:pt x="443" y="94"/>
                </a:cubicBezTo>
                <a:cubicBezTo>
                  <a:pt x="442" y="83"/>
                  <a:pt x="432" y="66"/>
                  <a:pt x="426" y="57"/>
                </a:cubicBezTo>
                <a:cubicBezTo>
                  <a:pt x="421" y="51"/>
                  <a:pt x="403" y="38"/>
                  <a:pt x="406" y="23"/>
                </a:cubicBezTo>
                <a:cubicBezTo>
                  <a:pt x="411" y="0"/>
                  <a:pt x="462" y="4"/>
                  <a:pt x="493" y="5"/>
                </a:cubicBezTo>
                <a:cubicBezTo>
                  <a:pt x="528" y="7"/>
                  <a:pt x="558" y="12"/>
                  <a:pt x="581" y="21"/>
                </a:cubicBez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1620000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1620000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cxnSp>
        <p:nvCxnSpPr>
          <p:cNvPr id="24" name="Elbow Connector 23"/>
          <p:cNvCxnSpPr/>
          <p:nvPr/>
        </p:nvCxnSpPr>
        <p:spPr>
          <a:xfrm rot="10800000">
            <a:off x="400053" y="1957840"/>
            <a:ext cx="4775724" cy="743474"/>
          </a:xfrm>
          <a:prstGeom prst="bentConnector3">
            <a:avLst>
              <a:gd name="adj1" fmla="val 37561"/>
            </a:avLst>
          </a:prstGeom>
          <a:ln w="25400"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headEnd type="non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18"/>
          <p:cNvSpPr txBox="1">
            <a:spLocks/>
          </p:cNvSpPr>
          <p:nvPr/>
        </p:nvSpPr>
        <p:spPr>
          <a:xfrm>
            <a:off x="495323" y="1985006"/>
            <a:ext cx="2571750" cy="2400299"/>
          </a:xfrm>
          <a:prstGeom prst="rect">
            <a:avLst/>
          </a:prstGeom>
        </p:spPr>
        <p:txBody>
          <a:bodyPr vert="horz" lIns="68580" tIns="34290" rIns="68580" bIns="3429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dirty="0" smtClean="0"/>
              <a:t>освоение </a:t>
            </a:r>
            <a:r>
              <a:rPr lang="ru-RU" dirty="0"/>
              <a:t>правописания иностранных слов. Часть игр рассчитана на развитие памяти детей, другие - на воспроизведение орфографического образа слова</a:t>
            </a:r>
            <a:endParaRPr lang="en-US" sz="1350" dirty="0"/>
          </a:p>
        </p:txBody>
      </p:sp>
      <p:sp>
        <p:nvSpPr>
          <p:cNvPr id="36" name="Content Placeholder 18"/>
          <p:cNvSpPr txBox="1">
            <a:spLocks/>
          </p:cNvSpPr>
          <p:nvPr/>
        </p:nvSpPr>
        <p:spPr>
          <a:xfrm>
            <a:off x="937441" y="1620116"/>
            <a:ext cx="2571750" cy="28366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b="1" dirty="0"/>
              <a:t>Основная цель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64125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7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13" grpId="0" animBg="1"/>
      <p:bldP spid="14" grpId="0" animBg="1"/>
      <p:bldP spid="15" grpId="0" animBg="1"/>
      <p:bldP spid="16" grpId="0" animBg="1"/>
      <p:bldP spid="4" grpId="0" animBg="1"/>
      <p:bldP spid="6" grpId="0" animBg="1"/>
      <p:bldP spid="8" grpId="0" animBg="1"/>
      <p:bldP spid="9" grpId="0" animBg="1"/>
      <p:bldP spid="7" grpId="0" animBg="1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2430" y="307188"/>
            <a:ext cx="3393139" cy="2340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333" y="2470138"/>
            <a:ext cx="1800225" cy="25431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150" y="141143"/>
            <a:ext cx="1743503" cy="2466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198" y="2190750"/>
            <a:ext cx="2489200" cy="1866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2643" y="171882"/>
            <a:ext cx="2667000" cy="20002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7927" y="2363436"/>
            <a:ext cx="23241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2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6294" y="3036267"/>
            <a:ext cx="1998472" cy="1242434"/>
            <a:chOff x="8391" y="3191106"/>
            <a:chExt cx="2664629" cy="1656578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 rot="14126361">
              <a:off x="512417" y="2687080"/>
              <a:ext cx="1656578" cy="2664629"/>
            </a:xfrm>
            <a:custGeom>
              <a:avLst/>
              <a:gdLst>
                <a:gd name="T0" fmla="*/ 2462 w 2462"/>
                <a:gd name="T1" fmla="*/ 2276 h 3507"/>
                <a:gd name="T2" fmla="*/ 1231 w 2462"/>
                <a:gd name="T3" fmla="*/ 3507 h 3507"/>
                <a:gd name="T4" fmla="*/ 0 w 2462"/>
                <a:gd name="T5" fmla="*/ 2276 h 3507"/>
                <a:gd name="T6" fmla="*/ 1231 w 2462"/>
                <a:gd name="T7" fmla="*/ 0 h 3507"/>
                <a:gd name="T8" fmla="*/ 2462 w 2462"/>
                <a:gd name="T9" fmla="*/ 2276 h 3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2" h="3507">
                  <a:moveTo>
                    <a:pt x="2462" y="2276"/>
                  </a:moveTo>
                  <a:cubicBezTo>
                    <a:pt x="2462" y="2956"/>
                    <a:pt x="1911" y="3507"/>
                    <a:pt x="1231" y="3507"/>
                  </a:cubicBezTo>
                  <a:cubicBezTo>
                    <a:pt x="551" y="3507"/>
                    <a:pt x="0" y="2956"/>
                    <a:pt x="0" y="2276"/>
                  </a:cubicBezTo>
                  <a:cubicBezTo>
                    <a:pt x="0" y="1370"/>
                    <a:pt x="919" y="0"/>
                    <a:pt x="1231" y="0"/>
                  </a:cubicBezTo>
                  <a:cubicBezTo>
                    <a:pt x="1537" y="0"/>
                    <a:pt x="2462" y="1351"/>
                    <a:pt x="2462" y="2276"/>
                  </a:cubicBezTo>
                  <a:close/>
                </a:path>
              </a:pathLst>
            </a:cu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756282" y="3257550"/>
              <a:ext cx="1377318" cy="1143000"/>
              <a:chOff x="756282" y="3257550"/>
              <a:chExt cx="1377318" cy="1143000"/>
            </a:xfrm>
          </p:grpSpPr>
          <p:sp>
            <p:nvSpPr>
              <p:cNvPr id="19" name="Content Placeholder 16"/>
              <p:cNvSpPr txBox="1">
                <a:spLocks/>
              </p:cNvSpPr>
              <p:nvPr/>
            </p:nvSpPr>
            <p:spPr>
              <a:xfrm>
                <a:off x="756282" y="3638465"/>
                <a:ext cx="1377318" cy="762085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800" b="1" dirty="0" smtClean="0"/>
                  <a:t>Цветные</a:t>
                </a:r>
                <a:endParaRPr lang="en-US" sz="1800" b="1" dirty="0"/>
              </a:p>
            </p:txBody>
          </p:sp>
          <p:sp>
            <p:nvSpPr>
              <p:cNvPr id="22" name="Content Placeholder 16"/>
              <p:cNvSpPr txBox="1">
                <a:spLocks/>
              </p:cNvSpPr>
              <p:nvPr/>
            </p:nvSpPr>
            <p:spPr>
              <a:xfrm>
                <a:off x="1140141" y="3257550"/>
                <a:ext cx="688659" cy="381043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100" b="1" dirty="0"/>
                  <a:t>2.</a:t>
                </a:r>
              </a:p>
              <a:p>
                <a:pPr marL="0" indent="0" algn="ctr">
                  <a:buNone/>
                </a:pPr>
                <a:endParaRPr lang="en-US" sz="2100" b="1" dirty="0"/>
              </a:p>
            </p:txBody>
          </p:sp>
        </p:grpSp>
      </p:grpSp>
      <p:grpSp>
        <p:nvGrpSpPr>
          <p:cNvPr id="45" name="Group 44"/>
          <p:cNvGrpSpPr/>
          <p:nvPr/>
        </p:nvGrpSpPr>
        <p:grpSpPr>
          <a:xfrm>
            <a:off x="1796750" y="3086101"/>
            <a:ext cx="1884257" cy="1207655"/>
            <a:chOff x="2395667" y="3257550"/>
            <a:chExt cx="2512342" cy="1610207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 rot="8083720">
              <a:off x="2870887" y="2830635"/>
              <a:ext cx="1561902" cy="2512342"/>
            </a:xfrm>
            <a:custGeom>
              <a:avLst/>
              <a:gdLst>
                <a:gd name="T0" fmla="*/ 2462 w 2462"/>
                <a:gd name="T1" fmla="*/ 2276 h 3507"/>
                <a:gd name="T2" fmla="*/ 1231 w 2462"/>
                <a:gd name="T3" fmla="*/ 3507 h 3507"/>
                <a:gd name="T4" fmla="*/ 0 w 2462"/>
                <a:gd name="T5" fmla="*/ 2276 h 3507"/>
                <a:gd name="T6" fmla="*/ 1231 w 2462"/>
                <a:gd name="T7" fmla="*/ 0 h 3507"/>
                <a:gd name="T8" fmla="*/ 2462 w 2462"/>
                <a:gd name="T9" fmla="*/ 2276 h 3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2" h="3507">
                  <a:moveTo>
                    <a:pt x="2462" y="2276"/>
                  </a:moveTo>
                  <a:cubicBezTo>
                    <a:pt x="2462" y="2956"/>
                    <a:pt x="1911" y="3507"/>
                    <a:pt x="1231" y="3507"/>
                  </a:cubicBezTo>
                  <a:cubicBezTo>
                    <a:pt x="551" y="3507"/>
                    <a:pt x="0" y="2956"/>
                    <a:pt x="0" y="2276"/>
                  </a:cubicBezTo>
                  <a:cubicBezTo>
                    <a:pt x="0" y="1370"/>
                    <a:pt x="919" y="0"/>
                    <a:pt x="1231" y="0"/>
                  </a:cubicBezTo>
                  <a:cubicBezTo>
                    <a:pt x="1537" y="0"/>
                    <a:pt x="2462" y="1351"/>
                    <a:pt x="2462" y="2276"/>
                  </a:cubicBezTo>
                  <a:close/>
                </a:path>
              </a:pathLst>
            </a:cu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2514600" y="3257550"/>
              <a:ext cx="1955803" cy="1143000"/>
              <a:chOff x="403409" y="3257550"/>
              <a:chExt cx="1955803" cy="1143000"/>
            </a:xfrm>
          </p:grpSpPr>
          <p:sp>
            <p:nvSpPr>
              <p:cNvPr id="25" name="Content Placeholder 16"/>
              <p:cNvSpPr txBox="1">
                <a:spLocks/>
              </p:cNvSpPr>
              <p:nvPr/>
            </p:nvSpPr>
            <p:spPr>
              <a:xfrm>
                <a:off x="403409" y="3638465"/>
                <a:ext cx="1955803" cy="762085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800" b="1" dirty="0" smtClean="0"/>
                  <a:t>Мотивационные </a:t>
                </a:r>
                <a:endParaRPr lang="en-US" sz="1800" b="1" dirty="0"/>
              </a:p>
            </p:txBody>
          </p:sp>
          <p:sp>
            <p:nvSpPr>
              <p:cNvPr id="27" name="Content Placeholder 16"/>
              <p:cNvSpPr txBox="1">
                <a:spLocks/>
              </p:cNvSpPr>
              <p:nvPr/>
            </p:nvSpPr>
            <p:spPr>
              <a:xfrm>
                <a:off x="1140141" y="3257550"/>
                <a:ext cx="688659" cy="381043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100" b="1" dirty="0"/>
                  <a:t>3.</a:t>
                </a:r>
              </a:p>
              <a:p>
                <a:pPr marL="0" indent="0" algn="ctr">
                  <a:buNone/>
                </a:pPr>
                <a:endParaRPr lang="en-US" sz="2100" b="1" dirty="0"/>
              </a:p>
            </p:txBody>
          </p:sp>
        </p:grpSp>
      </p:grpSp>
      <p:grpSp>
        <p:nvGrpSpPr>
          <p:cNvPr id="42" name="Group 41"/>
          <p:cNvGrpSpPr/>
          <p:nvPr/>
        </p:nvGrpSpPr>
        <p:grpSpPr>
          <a:xfrm>
            <a:off x="-15926" y="1465767"/>
            <a:ext cx="1995783" cy="1240762"/>
            <a:chOff x="-21235" y="1097105"/>
            <a:chExt cx="2661044" cy="1654349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 rot="18470399">
              <a:off x="482112" y="593758"/>
              <a:ext cx="1654349" cy="2661044"/>
            </a:xfrm>
            <a:custGeom>
              <a:avLst/>
              <a:gdLst>
                <a:gd name="T0" fmla="*/ 2462 w 2462"/>
                <a:gd name="T1" fmla="*/ 2276 h 3507"/>
                <a:gd name="T2" fmla="*/ 1231 w 2462"/>
                <a:gd name="T3" fmla="*/ 3507 h 3507"/>
                <a:gd name="T4" fmla="*/ 0 w 2462"/>
                <a:gd name="T5" fmla="*/ 2276 h 3507"/>
                <a:gd name="T6" fmla="*/ 1231 w 2462"/>
                <a:gd name="T7" fmla="*/ 0 h 3507"/>
                <a:gd name="T8" fmla="*/ 2462 w 2462"/>
                <a:gd name="T9" fmla="*/ 2276 h 3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2" h="3507">
                  <a:moveTo>
                    <a:pt x="2462" y="2276"/>
                  </a:moveTo>
                  <a:cubicBezTo>
                    <a:pt x="2462" y="2956"/>
                    <a:pt x="1911" y="3507"/>
                    <a:pt x="1231" y="3507"/>
                  </a:cubicBezTo>
                  <a:cubicBezTo>
                    <a:pt x="551" y="3507"/>
                    <a:pt x="0" y="2956"/>
                    <a:pt x="0" y="2276"/>
                  </a:cubicBezTo>
                  <a:cubicBezTo>
                    <a:pt x="0" y="1370"/>
                    <a:pt x="919" y="0"/>
                    <a:pt x="1231" y="0"/>
                  </a:cubicBezTo>
                  <a:cubicBezTo>
                    <a:pt x="1537" y="0"/>
                    <a:pt x="2462" y="1351"/>
                    <a:pt x="2462" y="2276"/>
                  </a:cubicBezTo>
                  <a:close/>
                </a:path>
              </a:pathLst>
            </a:cu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533400" y="1200065"/>
              <a:ext cx="1377318" cy="1143000"/>
              <a:chOff x="756282" y="3257550"/>
              <a:chExt cx="1377318" cy="1143000"/>
            </a:xfrm>
          </p:grpSpPr>
          <p:sp>
            <p:nvSpPr>
              <p:cNvPr id="29" name="Content Placeholder 16"/>
              <p:cNvSpPr txBox="1">
                <a:spLocks/>
              </p:cNvSpPr>
              <p:nvPr/>
            </p:nvSpPr>
            <p:spPr>
              <a:xfrm>
                <a:off x="756282" y="3638465"/>
                <a:ext cx="1377318" cy="762085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800" b="1" dirty="0" smtClean="0"/>
                  <a:t>Яркие</a:t>
                </a:r>
                <a:endParaRPr lang="en-US" sz="1800" b="1" dirty="0"/>
              </a:p>
            </p:txBody>
          </p:sp>
          <p:sp>
            <p:nvSpPr>
              <p:cNvPr id="31" name="Content Placeholder 16"/>
              <p:cNvSpPr txBox="1">
                <a:spLocks/>
              </p:cNvSpPr>
              <p:nvPr/>
            </p:nvSpPr>
            <p:spPr>
              <a:xfrm>
                <a:off x="1140141" y="3257550"/>
                <a:ext cx="688659" cy="381043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2100" b="1" dirty="0"/>
                  <a:t>1.</a:t>
                </a:r>
              </a:p>
              <a:p>
                <a:pPr marL="0" indent="0" algn="ctr">
                  <a:buNone/>
                </a:pPr>
                <a:endParaRPr lang="en-US" sz="2100" b="1" dirty="0"/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1712890" y="1450051"/>
            <a:ext cx="2051978" cy="1275698"/>
            <a:chOff x="2283852" y="1076151"/>
            <a:chExt cx="2735971" cy="1700931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849764">
              <a:off x="2801372" y="558631"/>
              <a:ext cx="1700931" cy="2735971"/>
            </a:xfrm>
            <a:custGeom>
              <a:avLst/>
              <a:gdLst>
                <a:gd name="T0" fmla="*/ 2462 w 2462"/>
                <a:gd name="T1" fmla="*/ 2276 h 3507"/>
                <a:gd name="T2" fmla="*/ 1231 w 2462"/>
                <a:gd name="T3" fmla="*/ 3507 h 3507"/>
                <a:gd name="T4" fmla="*/ 0 w 2462"/>
                <a:gd name="T5" fmla="*/ 2276 h 3507"/>
                <a:gd name="T6" fmla="*/ 1231 w 2462"/>
                <a:gd name="T7" fmla="*/ 0 h 3507"/>
                <a:gd name="T8" fmla="*/ 2462 w 2462"/>
                <a:gd name="T9" fmla="*/ 2276 h 3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2" h="3507">
                  <a:moveTo>
                    <a:pt x="2462" y="2276"/>
                  </a:moveTo>
                  <a:cubicBezTo>
                    <a:pt x="2462" y="2956"/>
                    <a:pt x="1911" y="3507"/>
                    <a:pt x="1231" y="3507"/>
                  </a:cubicBezTo>
                  <a:cubicBezTo>
                    <a:pt x="551" y="3507"/>
                    <a:pt x="0" y="2956"/>
                    <a:pt x="0" y="2276"/>
                  </a:cubicBezTo>
                  <a:cubicBezTo>
                    <a:pt x="0" y="1370"/>
                    <a:pt x="919" y="0"/>
                    <a:pt x="1231" y="0"/>
                  </a:cubicBezTo>
                  <a:cubicBezTo>
                    <a:pt x="1537" y="0"/>
                    <a:pt x="2462" y="1351"/>
                    <a:pt x="2462" y="2276"/>
                  </a:cubicBezTo>
                  <a:close/>
                </a:path>
              </a:pathLst>
            </a:custGeom>
            <a:gradFill flip="none" rotWithShape="1">
              <a:gsLst>
                <a:gs pos="19000">
                  <a:schemeClr val="accent2"/>
                </a:gs>
                <a:gs pos="63000">
                  <a:schemeClr val="accent2">
                    <a:lumMod val="75000"/>
                  </a:schemeClr>
                </a:gs>
              </a:gsLst>
              <a:lin ang="0" scaled="0"/>
              <a:tileRect/>
            </a:gradFill>
            <a:ln>
              <a:gradFill>
                <a:gsLst>
                  <a:gs pos="0">
                    <a:schemeClr val="bg1">
                      <a:lumMod val="95000"/>
                      <a:alpha val="0"/>
                    </a:schemeClr>
                  </a:gs>
                  <a:gs pos="100000">
                    <a:schemeClr val="bg1">
                      <a:lumMod val="95000"/>
                      <a:alpha val="11000"/>
                    </a:schemeClr>
                  </a:gs>
                </a:gsLst>
                <a:lin ang="0" scaled="0"/>
              </a:gradFill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extrusionH="76200" contourW="19050" prstMaterial="matte">
              <a:bevelT w="0" h="0"/>
              <a:extrusionClr>
                <a:schemeClr val="accent2">
                  <a:lumMod val="20000"/>
                  <a:lumOff val="80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535144" y="1200150"/>
              <a:ext cx="2128302" cy="1060048"/>
              <a:chOff x="331106" y="3257550"/>
              <a:chExt cx="2128302" cy="1060048"/>
            </a:xfrm>
          </p:grpSpPr>
          <p:sp>
            <p:nvSpPr>
              <p:cNvPr id="33" name="Content Placeholder 16"/>
              <p:cNvSpPr txBox="1">
                <a:spLocks/>
              </p:cNvSpPr>
              <p:nvPr/>
            </p:nvSpPr>
            <p:spPr>
              <a:xfrm>
                <a:off x="331106" y="3555513"/>
                <a:ext cx="2128302" cy="762085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1600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Развивающие воображение</a:t>
                </a:r>
                <a:endParaRPr lang="en-US" sz="1600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  <p:sp>
            <p:nvSpPr>
              <p:cNvPr id="35" name="Content Placeholder 16"/>
              <p:cNvSpPr txBox="1">
                <a:spLocks/>
              </p:cNvSpPr>
              <p:nvPr/>
            </p:nvSpPr>
            <p:spPr>
              <a:xfrm>
                <a:off x="1140141" y="3257550"/>
                <a:ext cx="688659" cy="381043"/>
              </a:xfrm>
              <a:prstGeom prst="rect">
                <a:avLst/>
              </a:prstGeom>
            </p:spPr>
            <p:txBody>
              <a:bodyPr vert="horz" lIns="68580" tIns="34290" rIns="68580" bIns="3429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ru-RU" sz="2100" b="1" dirty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4</a:t>
                </a:r>
                <a:r>
                  <a:rPr lang="en-US" sz="2100" b="1" dirty="0" smtClean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rPr>
                  <a:t>.</a:t>
                </a:r>
                <a:endParaRPr lang="en-US" sz="2100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  <a:p>
                <a:pPr marL="0" indent="0" algn="ctr">
                  <a:buNone/>
                </a:pPr>
                <a:endParaRPr lang="en-US" sz="2100" b="1" dirty="0">
                  <a:solidFill>
                    <a:schemeClr val="accent2">
                      <a:lumMod val="20000"/>
                      <a:lumOff val="80000"/>
                    </a:schemeClr>
                  </a:solidFill>
                </a:endParaRPr>
              </a:p>
            </p:txBody>
          </p:sp>
        </p:grpSp>
      </p:grpSp>
      <p:sp>
        <p:nvSpPr>
          <p:cNvPr id="8" name="Oval 7"/>
          <p:cNvSpPr/>
          <p:nvPr/>
        </p:nvSpPr>
        <p:spPr>
          <a:xfrm>
            <a:off x="1254884" y="2203887"/>
            <a:ext cx="1156014" cy="1157896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3170737">
            <a:off x="5508550" y="1339771"/>
            <a:ext cx="566048" cy="910496"/>
          </a:xfrm>
          <a:custGeom>
            <a:avLst/>
            <a:gdLst>
              <a:gd name="T0" fmla="*/ 2462 w 2462"/>
              <a:gd name="T1" fmla="*/ 2276 h 3507"/>
              <a:gd name="T2" fmla="*/ 1231 w 2462"/>
              <a:gd name="T3" fmla="*/ 3507 h 3507"/>
              <a:gd name="T4" fmla="*/ 0 w 2462"/>
              <a:gd name="T5" fmla="*/ 2276 h 3507"/>
              <a:gd name="T6" fmla="*/ 1231 w 2462"/>
              <a:gd name="T7" fmla="*/ 0 h 3507"/>
              <a:gd name="T8" fmla="*/ 2462 w 2462"/>
              <a:gd name="T9" fmla="*/ 2276 h 3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2" h="3507">
                <a:moveTo>
                  <a:pt x="2462" y="2276"/>
                </a:moveTo>
                <a:cubicBezTo>
                  <a:pt x="2462" y="2956"/>
                  <a:pt x="1911" y="3507"/>
                  <a:pt x="1231" y="3507"/>
                </a:cubicBezTo>
                <a:cubicBezTo>
                  <a:pt x="551" y="3507"/>
                  <a:pt x="0" y="2956"/>
                  <a:pt x="0" y="2276"/>
                </a:cubicBezTo>
                <a:cubicBezTo>
                  <a:pt x="0" y="1370"/>
                  <a:pt x="919" y="0"/>
                  <a:pt x="1231" y="0"/>
                </a:cubicBezTo>
                <a:cubicBezTo>
                  <a:pt x="1537" y="0"/>
                  <a:pt x="2462" y="1351"/>
                  <a:pt x="2462" y="2276"/>
                </a:cubicBez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4532195">
            <a:off x="5703426" y="807427"/>
            <a:ext cx="396079" cy="637099"/>
          </a:xfrm>
          <a:custGeom>
            <a:avLst/>
            <a:gdLst>
              <a:gd name="T0" fmla="*/ 2462 w 2462"/>
              <a:gd name="T1" fmla="*/ 2276 h 3507"/>
              <a:gd name="T2" fmla="*/ 1231 w 2462"/>
              <a:gd name="T3" fmla="*/ 3507 h 3507"/>
              <a:gd name="T4" fmla="*/ 0 w 2462"/>
              <a:gd name="T5" fmla="*/ 2276 h 3507"/>
              <a:gd name="T6" fmla="*/ 1231 w 2462"/>
              <a:gd name="T7" fmla="*/ 0 h 3507"/>
              <a:gd name="T8" fmla="*/ 2462 w 2462"/>
              <a:gd name="T9" fmla="*/ 2276 h 3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2" h="3507">
                <a:moveTo>
                  <a:pt x="2462" y="2276"/>
                </a:moveTo>
                <a:cubicBezTo>
                  <a:pt x="2462" y="2956"/>
                  <a:pt x="1911" y="3507"/>
                  <a:pt x="1231" y="3507"/>
                </a:cubicBezTo>
                <a:cubicBezTo>
                  <a:pt x="551" y="3507"/>
                  <a:pt x="0" y="2956"/>
                  <a:pt x="0" y="2276"/>
                </a:cubicBezTo>
                <a:cubicBezTo>
                  <a:pt x="0" y="1370"/>
                  <a:pt x="919" y="0"/>
                  <a:pt x="1231" y="0"/>
                </a:cubicBezTo>
                <a:cubicBezTo>
                  <a:pt x="1537" y="0"/>
                  <a:pt x="2462" y="1351"/>
                  <a:pt x="2462" y="2276"/>
                </a:cubicBez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3224432">
            <a:off x="6437884" y="774467"/>
            <a:ext cx="350192" cy="463954"/>
          </a:xfrm>
          <a:custGeom>
            <a:avLst/>
            <a:gdLst>
              <a:gd name="T0" fmla="*/ 2462 w 2462"/>
              <a:gd name="T1" fmla="*/ 2276 h 3507"/>
              <a:gd name="T2" fmla="*/ 1231 w 2462"/>
              <a:gd name="T3" fmla="*/ 3507 h 3507"/>
              <a:gd name="T4" fmla="*/ 0 w 2462"/>
              <a:gd name="T5" fmla="*/ 2276 h 3507"/>
              <a:gd name="T6" fmla="*/ 1231 w 2462"/>
              <a:gd name="T7" fmla="*/ 0 h 3507"/>
              <a:gd name="T8" fmla="*/ 2462 w 2462"/>
              <a:gd name="T9" fmla="*/ 2276 h 3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62" h="3507">
                <a:moveTo>
                  <a:pt x="2462" y="2276"/>
                </a:moveTo>
                <a:cubicBezTo>
                  <a:pt x="2462" y="2956"/>
                  <a:pt x="1911" y="3507"/>
                  <a:pt x="1231" y="3507"/>
                </a:cubicBezTo>
                <a:cubicBezTo>
                  <a:pt x="551" y="3507"/>
                  <a:pt x="0" y="2956"/>
                  <a:pt x="0" y="2276"/>
                </a:cubicBezTo>
                <a:cubicBezTo>
                  <a:pt x="0" y="1370"/>
                  <a:pt x="919" y="0"/>
                  <a:pt x="1231" y="0"/>
                </a:cubicBezTo>
                <a:cubicBezTo>
                  <a:pt x="1537" y="0"/>
                  <a:pt x="2462" y="1351"/>
                  <a:pt x="2462" y="2276"/>
                </a:cubicBez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noFill/>
          <a:effectLst/>
        </p:spPr>
        <p:txBody>
          <a:bodyPr vert="horz" wrap="square" lIns="68580" tIns="34290" rIns="68580" bIns="34290" rtlCol="0" anchor="ctr" anchorCtr="0">
            <a:normAutofit/>
          </a:bodyPr>
          <a:lstStyle/>
          <a:p>
            <a:pPr algn="l"/>
            <a:r>
              <a:rPr lang="ru-RU" b="1" dirty="0">
                <a:effectLst/>
              </a:rPr>
              <a:t>Творческие игры</a:t>
            </a:r>
            <a:endParaRPr lang="en-US" dirty="0"/>
          </a:p>
        </p:txBody>
      </p:sp>
      <p:sp>
        <p:nvSpPr>
          <p:cNvPr id="20" name="Content Placeholder 18"/>
          <p:cNvSpPr txBox="1">
            <a:spLocks/>
          </p:cNvSpPr>
          <p:nvPr/>
        </p:nvSpPr>
        <p:spPr>
          <a:xfrm>
            <a:off x="4283602" y="2694863"/>
            <a:ext cx="2021249" cy="1925241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/>
              <a:t>Способствуют дальнейшему развитию речевых навыков и </a:t>
            </a:r>
            <a:r>
              <a:rPr lang="ru-RU" sz="1800" dirty="0" smtClean="0"/>
              <a:t>умений</a:t>
            </a:r>
            <a:endParaRPr lang="en-US" sz="7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78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7" presetClass="path" presetSubtype="0" accel="50000" decel="4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79852E-6 C 4.44444E-6 0.00031 0.11614 0.01697 0.17534 -0.03888 C 0.23454 -0.09473 0.25 -0.12126 0.29288 -0.18143 " pathEditMode="relative" rAng="0" ptsTypes="fsf">
                                      <p:cBhvr>
                                        <p:cTn id="36" dur="17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35" y="-8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7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  <p:bldP spid="14" grpId="0" animBg="1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6323">
            <a:off x="403337" y="238617"/>
            <a:ext cx="2338917" cy="17541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581" y="390525"/>
            <a:ext cx="2590800" cy="19431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874" y="1774221"/>
            <a:ext cx="2590800" cy="19431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455" y="2647950"/>
            <a:ext cx="3048000" cy="2286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618" y="3325091"/>
            <a:ext cx="2147455" cy="161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96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4093449" y="3070371"/>
            <a:ext cx="2777134" cy="1957635"/>
          </a:xfrm>
          <a:prstGeom prst="roundRect">
            <a:avLst/>
          </a:prstGeom>
          <a:solidFill>
            <a:schemeClr val="bg1">
              <a:lumMod val="95000"/>
              <a:alpha val="44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75373"/>
            <a:ext cx="5829300" cy="492919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</a:rPr>
              <a:t>«Ходилка»(</a:t>
            </a:r>
            <a:r>
              <a:rPr lang="en-US" sz="2800" dirty="0">
                <a:effectLst/>
              </a:rPr>
              <a:t>Jeu de l</a:t>
            </a:r>
            <a:r>
              <a:rPr lang="ru-RU" sz="2800" dirty="0">
                <a:effectLst/>
              </a:rPr>
              <a:t>’</a:t>
            </a:r>
            <a:r>
              <a:rPr lang="en-US" sz="2800" dirty="0">
                <a:effectLst/>
              </a:rPr>
              <a:t>oie</a:t>
            </a:r>
            <a:r>
              <a:rPr lang="ru-RU" sz="2800" dirty="0">
                <a:effectLst/>
              </a:rPr>
              <a:t>)</a:t>
            </a:r>
            <a:endParaRPr lang="en-US" sz="28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143999" y="2976455"/>
            <a:ext cx="1178799" cy="1178799"/>
            <a:chOff x="191998" y="3111357"/>
            <a:chExt cx="1571732" cy="1571732"/>
          </a:xfrm>
        </p:grpSpPr>
        <p:sp>
          <p:nvSpPr>
            <p:cNvPr id="6" name="Rounded Rectangle 5"/>
            <p:cNvSpPr/>
            <p:nvPr/>
          </p:nvSpPr>
          <p:spPr>
            <a:xfrm>
              <a:off x="191998" y="3111357"/>
              <a:ext cx="1571732" cy="1571732"/>
            </a:xfrm>
            <a:prstGeom prst="roundRec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Freeform 7"/>
            <p:cNvSpPr>
              <a:spLocks/>
            </p:cNvSpPr>
            <p:nvPr/>
          </p:nvSpPr>
          <p:spPr bwMode="auto">
            <a:xfrm rot="5400000">
              <a:off x="780977" y="3598323"/>
              <a:ext cx="393774" cy="679138"/>
            </a:xfrm>
            <a:custGeom>
              <a:avLst/>
              <a:gdLst>
                <a:gd name="T0" fmla="*/ 406 w 563"/>
                <a:gd name="T1" fmla="*/ 375 h 971"/>
                <a:gd name="T2" fmla="*/ 563 w 563"/>
                <a:gd name="T3" fmla="*/ 402 h 971"/>
                <a:gd name="T4" fmla="*/ 282 w 563"/>
                <a:gd name="T5" fmla="*/ 0 h 971"/>
                <a:gd name="T6" fmla="*/ 0 w 563"/>
                <a:gd name="T7" fmla="*/ 402 h 971"/>
                <a:gd name="T8" fmla="*/ 159 w 563"/>
                <a:gd name="T9" fmla="*/ 375 h 971"/>
                <a:gd name="T10" fmla="*/ 108 w 563"/>
                <a:gd name="T11" fmla="*/ 971 h 971"/>
                <a:gd name="T12" fmla="*/ 461 w 563"/>
                <a:gd name="T13" fmla="*/ 971 h 971"/>
                <a:gd name="T14" fmla="*/ 406 w 563"/>
                <a:gd name="T15" fmla="*/ 375 h 971"/>
                <a:gd name="T16" fmla="*/ 406 w 563"/>
                <a:gd name="T17" fmla="*/ 3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3" h="971">
                  <a:moveTo>
                    <a:pt x="406" y="375"/>
                  </a:moveTo>
                  <a:lnTo>
                    <a:pt x="563" y="402"/>
                  </a:lnTo>
                  <a:lnTo>
                    <a:pt x="282" y="0"/>
                  </a:lnTo>
                  <a:lnTo>
                    <a:pt x="0" y="402"/>
                  </a:lnTo>
                  <a:lnTo>
                    <a:pt x="159" y="375"/>
                  </a:lnTo>
                  <a:lnTo>
                    <a:pt x="108" y="971"/>
                  </a:lnTo>
                  <a:lnTo>
                    <a:pt x="461" y="971"/>
                  </a:lnTo>
                  <a:lnTo>
                    <a:pt x="406" y="375"/>
                  </a:lnTo>
                  <a:lnTo>
                    <a:pt x="406" y="3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53551" y="1615290"/>
            <a:ext cx="1178799" cy="1178799"/>
            <a:chOff x="204734" y="1296470"/>
            <a:chExt cx="1571732" cy="1571732"/>
          </a:xfrm>
        </p:grpSpPr>
        <p:sp>
          <p:nvSpPr>
            <p:cNvPr id="4" name="Rounded Rectangle 3"/>
            <p:cNvSpPr/>
            <p:nvPr/>
          </p:nvSpPr>
          <p:spPr>
            <a:xfrm>
              <a:off x="204734" y="1296470"/>
              <a:ext cx="1571732" cy="1571732"/>
            </a:xfrm>
            <a:prstGeom prst="roundRec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 rot="10800000">
              <a:off x="793713" y="1742767"/>
              <a:ext cx="393774" cy="679138"/>
            </a:xfrm>
            <a:custGeom>
              <a:avLst/>
              <a:gdLst>
                <a:gd name="T0" fmla="*/ 406 w 563"/>
                <a:gd name="T1" fmla="*/ 375 h 971"/>
                <a:gd name="T2" fmla="*/ 563 w 563"/>
                <a:gd name="T3" fmla="*/ 402 h 971"/>
                <a:gd name="T4" fmla="*/ 282 w 563"/>
                <a:gd name="T5" fmla="*/ 0 h 971"/>
                <a:gd name="T6" fmla="*/ 0 w 563"/>
                <a:gd name="T7" fmla="*/ 402 h 971"/>
                <a:gd name="T8" fmla="*/ 159 w 563"/>
                <a:gd name="T9" fmla="*/ 375 h 971"/>
                <a:gd name="T10" fmla="*/ 108 w 563"/>
                <a:gd name="T11" fmla="*/ 971 h 971"/>
                <a:gd name="T12" fmla="*/ 461 w 563"/>
                <a:gd name="T13" fmla="*/ 971 h 971"/>
                <a:gd name="T14" fmla="*/ 406 w 563"/>
                <a:gd name="T15" fmla="*/ 375 h 971"/>
                <a:gd name="T16" fmla="*/ 406 w 563"/>
                <a:gd name="T17" fmla="*/ 3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3" h="971">
                  <a:moveTo>
                    <a:pt x="406" y="375"/>
                  </a:moveTo>
                  <a:lnTo>
                    <a:pt x="563" y="402"/>
                  </a:lnTo>
                  <a:lnTo>
                    <a:pt x="282" y="0"/>
                  </a:lnTo>
                  <a:lnTo>
                    <a:pt x="0" y="402"/>
                  </a:lnTo>
                  <a:lnTo>
                    <a:pt x="159" y="375"/>
                  </a:lnTo>
                  <a:lnTo>
                    <a:pt x="108" y="971"/>
                  </a:lnTo>
                  <a:lnTo>
                    <a:pt x="461" y="971"/>
                  </a:lnTo>
                  <a:lnTo>
                    <a:pt x="406" y="375"/>
                  </a:lnTo>
                  <a:lnTo>
                    <a:pt x="406" y="3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511585" y="2976455"/>
            <a:ext cx="1178799" cy="1178799"/>
            <a:chOff x="2015447" y="3111357"/>
            <a:chExt cx="1571732" cy="1571732"/>
          </a:xfrm>
        </p:grpSpPr>
        <p:sp>
          <p:nvSpPr>
            <p:cNvPr id="8" name="Rounded Rectangle 7"/>
            <p:cNvSpPr/>
            <p:nvPr/>
          </p:nvSpPr>
          <p:spPr>
            <a:xfrm>
              <a:off x="2015447" y="3111357"/>
              <a:ext cx="1571732" cy="1571732"/>
            </a:xfrm>
            <a:prstGeom prst="roundRec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 rot="5400000">
              <a:off x="2604426" y="3598323"/>
              <a:ext cx="393774" cy="679138"/>
            </a:xfrm>
            <a:custGeom>
              <a:avLst/>
              <a:gdLst>
                <a:gd name="T0" fmla="*/ 406 w 563"/>
                <a:gd name="T1" fmla="*/ 375 h 971"/>
                <a:gd name="T2" fmla="*/ 563 w 563"/>
                <a:gd name="T3" fmla="*/ 402 h 971"/>
                <a:gd name="T4" fmla="*/ 282 w 563"/>
                <a:gd name="T5" fmla="*/ 0 h 971"/>
                <a:gd name="T6" fmla="*/ 0 w 563"/>
                <a:gd name="T7" fmla="*/ 402 h 971"/>
                <a:gd name="T8" fmla="*/ 159 w 563"/>
                <a:gd name="T9" fmla="*/ 375 h 971"/>
                <a:gd name="T10" fmla="*/ 108 w 563"/>
                <a:gd name="T11" fmla="*/ 971 h 971"/>
                <a:gd name="T12" fmla="*/ 461 w 563"/>
                <a:gd name="T13" fmla="*/ 971 h 971"/>
                <a:gd name="T14" fmla="*/ 406 w 563"/>
                <a:gd name="T15" fmla="*/ 375 h 971"/>
                <a:gd name="T16" fmla="*/ 406 w 563"/>
                <a:gd name="T17" fmla="*/ 3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3" h="971">
                  <a:moveTo>
                    <a:pt x="406" y="375"/>
                  </a:moveTo>
                  <a:lnTo>
                    <a:pt x="563" y="402"/>
                  </a:lnTo>
                  <a:lnTo>
                    <a:pt x="282" y="0"/>
                  </a:lnTo>
                  <a:lnTo>
                    <a:pt x="0" y="402"/>
                  </a:lnTo>
                  <a:lnTo>
                    <a:pt x="159" y="375"/>
                  </a:lnTo>
                  <a:lnTo>
                    <a:pt x="108" y="971"/>
                  </a:lnTo>
                  <a:lnTo>
                    <a:pt x="461" y="971"/>
                  </a:lnTo>
                  <a:lnTo>
                    <a:pt x="406" y="375"/>
                  </a:lnTo>
                  <a:lnTo>
                    <a:pt x="406" y="3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600700" y="1577645"/>
            <a:ext cx="1178799" cy="1178799"/>
            <a:chOff x="7467600" y="1246277"/>
            <a:chExt cx="1571732" cy="1571732"/>
          </a:xfrm>
        </p:grpSpPr>
        <p:sp>
          <p:nvSpPr>
            <p:cNvPr id="13" name="Rounded Rectangle 12"/>
            <p:cNvSpPr/>
            <p:nvPr/>
          </p:nvSpPr>
          <p:spPr>
            <a:xfrm>
              <a:off x="7467600" y="1246277"/>
              <a:ext cx="1571732" cy="1571732"/>
            </a:xfrm>
            <a:prstGeom prst="roundRec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auto">
            <a:xfrm rot="16200000">
              <a:off x="8056579" y="1692574"/>
              <a:ext cx="393774" cy="679138"/>
            </a:xfrm>
            <a:custGeom>
              <a:avLst/>
              <a:gdLst>
                <a:gd name="T0" fmla="*/ 406 w 563"/>
                <a:gd name="T1" fmla="*/ 375 h 971"/>
                <a:gd name="T2" fmla="*/ 563 w 563"/>
                <a:gd name="T3" fmla="*/ 402 h 971"/>
                <a:gd name="T4" fmla="*/ 282 w 563"/>
                <a:gd name="T5" fmla="*/ 0 h 971"/>
                <a:gd name="T6" fmla="*/ 0 w 563"/>
                <a:gd name="T7" fmla="*/ 402 h 971"/>
                <a:gd name="T8" fmla="*/ 159 w 563"/>
                <a:gd name="T9" fmla="*/ 375 h 971"/>
                <a:gd name="T10" fmla="*/ 108 w 563"/>
                <a:gd name="T11" fmla="*/ 971 h 971"/>
                <a:gd name="T12" fmla="*/ 461 w 563"/>
                <a:gd name="T13" fmla="*/ 971 h 971"/>
                <a:gd name="T14" fmla="*/ 406 w 563"/>
                <a:gd name="T15" fmla="*/ 375 h 971"/>
                <a:gd name="T16" fmla="*/ 406 w 563"/>
                <a:gd name="T17" fmla="*/ 3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3" h="971">
                  <a:moveTo>
                    <a:pt x="406" y="375"/>
                  </a:moveTo>
                  <a:lnTo>
                    <a:pt x="563" y="402"/>
                  </a:lnTo>
                  <a:lnTo>
                    <a:pt x="282" y="0"/>
                  </a:lnTo>
                  <a:lnTo>
                    <a:pt x="0" y="402"/>
                  </a:lnTo>
                  <a:lnTo>
                    <a:pt x="159" y="375"/>
                  </a:lnTo>
                  <a:lnTo>
                    <a:pt x="108" y="971"/>
                  </a:lnTo>
                  <a:lnTo>
                    <a:pt x="461" y="971"/>
                  </a:lnTo>
                  <a:lnTo>
                    <a:pt x="406" y="375"/>
                  </a:lnTo>
                  <a:lnTo>
                    <a:pt x="406" y="3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229100" y="1571384"/>
            <a:ext cx="1178799" cy="1178799"/>
            <a:chOff x="5638800" y="1237929"/>
            <a:chExt cx="1571732" cy="1571732"/>
          </a:xfrm>
        </p:grpSpPr>
        <p:sp>
          <p:nvSpPr>
            <p:cNvPr id="12" name="Rounded Rectangle 11"/>
            <p:cNvSpPr/>
            <p:nvPr/>
          </p:nvSpPr>
          <p:spPr>
            <a:xfrm>
              <a:off x="5638800" y="1237929"/>
              <a:ext cx="1571732" cy="1571732"/>
            </a:xfrm>
            <a:prstGeom prst="roundRec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Freeform 7"/>
            <p:cNvSpPr>
              <a:spLocks/>
            </p:cNvSpPr>
            <p:nvPr/>
          </p:nvSpPr>
          <p:spPr bwMode="auto">
            <a:xfrm rot="16200000">
              <a:off x="6208903" y="1684226"/>
              <a:ext cx="393774" cy="679138"/>
            </a:xfrm>
            <a:custGeom>
              <a:avLst/>
              <a:gdLst>
                <a:gd name="T0" fmla="*/ 406 w 563"/>
                <a:gd name="T1" fmla="*/ 375 h 971"/>
                <a:gd name="T2" fmla="*/ 563 w 563"/>
                <a:gd name="T3" fmla="*/ 402 h 971"/>
                <a:gd name="T4" fmla="*/ 282 w 563"/>
                <a:gd name="T5" fmla="*/ 0 h 971"/>
                <a:gd name="T6" fmla="*/ 0 w 563"/>
                <a:gd name="T7" fmla="*/ 402 h 971"/>
                <a:gd name="T8" fmla="*/ 159 w 563"/>
                <a:gd name="T9" fmla="*/ 375 h 971"/>
                <a:gd name="T10" fmla="*/ 108 w 563"/>
                <a:gd name="T11" fmla="*/ 971 h 971"/>
                <a:gd name="T12" fmla="*/ 461 w 563"/>
                <a:gd name="T13" fmla="*/ 971 h 971"/>
                <a:gd name="T14" fmla="*/ 406 w 563"/>
                <a:gd name="T15" fmla="*/ 375 h 971"/>
                <a:gd name="T16" fmla="*/ 406 w 563"/>
                <a:gd name="T17" fmla="*/ 3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3" h="971">
                  <a:moveTo>
                    <a:pt x="406" y="375"/>
                  </a:moveTo>
                  <a:lnTo>
                    <a:pt x="563" y="402"/>
                  </a:lnTo>
                  <a:lnTo>
                    <a:pt x="282" y="0"/>
                  </a:lnTo>
                  <a:lnTo>
                    <a:pt x="0" y="402"/>
                  </a:lnTo>
                  <a:lnTo>
                    <a:pt x="159" y="375"/>
                  </a:lnTo>
                  <a:lnTo>
                    <a:pt x="108" y="971"/>
                  </a:lnTo>
                  <a:lnTo>
                    <a:pt x="461" y="971"/>
                  </a:lnTo>
                  <a:lnTo>
                    <a:pt x="406" y="375"/>
                  </a:lnTo>
                  <a:lnTo>
                    <a:pt x="406" y="3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914650" y="1608066"/>
            <a:ext cx="1178799" cy="1178799"/>
            <a:chOff x="3886200" y="1286838"/>
            <a:chExt cx="1571732" cy="1571732"/>
          </a:xfrm>
        </p:grpSpPr>
        <p:sp>
          <p:nvSpPr>
            <p:cNvPr id="15" name="Rounded Rectangle 14"/>
            <p:cNvSpPr/>
            <p:nvPr/>
          </p:nvSpPr>
          <p:spPr>
            <a:xfrm>
              <a:off x="3886200" y="1286838"/>
              <a:ext cx="1571732" cy="1571732"/>
            </a:xfrm>
            <a:prstGeom prst="roundRec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 rot="10800000">
              <a:off x="4475179" y="1733135"/>
              <a:ext cx="393774" cy="679138"/>
            </a:xfrm>
            <a:custGeom>
              <a:avLst/>
              <a:gdLst>
                <a:gd name="T0" fmla="*/ 406 w 563"/>
                <a:gd name="T1" fmla="*/ 375 h 971"/>
                <a:gd name="T2" fmla="*/ 563 w 563"/>
                <a:gd name="T3" fmla="*/ 402 h 971"/>
                <a:gd name="T4" fmla="*/ 282 w 563"/>
                <a:gd name="T5" fmla="*/ 0 h 971"/>
                <a:gd name="T6" fmla="*/ 0 w 563"/>
                <a:gd name="T7" fmla="*/ 402 h 971"/>
                <a:gd name="T8" fmla="*/ 159 w 563"/>
                <a:gd name="T9" fmla="*/ 375 h 971"/>
                <a:gd name="T10" fmla="*/ 108 w 563"/>
                <a:gd name="T11" fmla="*/ 971 h 971"/>
                <a:gd name="T12" fmla="*/ 461 w 563"/>
                <a:gd name="T13" fmla="*/ 971 h 971"/>
                <a:gd name="T14" fmla="*/ 406 w 563"/>
                <a:gd name="T15" fmla="*/ 375 h 971"/>
                <a:gd name="T16" fmla="*/ 406 w 563"/>
                <a:gd name="T17" fmla="*/ 375 h 9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3" h="971">
                  <a:moveTo>
                    <a:pt x="406" y="375"/>
                  </a:moveTo>
                  <a:lnTo>
                    <a:pt x="563" y="402"/>
                  </a:lnTo>
                  <a:lnTo>
                    <a:pt x="282" y="0"/>
                  </a:lnTo>
                  <a:lnTo>
                    <a:pt x="0" y="402"/>
                  </a:lnTo>
                  <a:lnTo>
                    <a:pt x="159" y="375"/>
                  </a:lnTo>
                  <a:lnTo>
                    <a:pt x="108" y="971"/>
                  </a:lnTo>
                  <a:lnTo>
                    <a:pt x="461" y="971"/>
                  </a:lnTo>
                  <a:lnTo>
                    <a:pt x="406" y="375"/>
                  </a:lnTo>
                  <a:lnTo>
                    <a:pt x="406" y="37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2859989" y="3006957"/>
            <a:ext cx="1178799" cy="1178799"/>
            <a:chOff x="3813318" y="3152026"/>
            <a:chExt cx="1571732" cy="1571732"/>
          </a:xfrm>
        </p:grpSpPr>
        <p:sp>
          <p:nvSpPr>
            <p:cNvPr id="7" name="Rounded Rectangle 6"/>
            <p:cNvSpPr/>
            <p:nvPr/>
          </p:nvSpPr>
          <p:spPr>
            <a:xfrm>
              <a:off x="3813318" y="3152026"/>
              <a:ext cx="1571732" cy="1571732"/>
            </a:xfrm>
            <a:prstGeom prst="roundRect">
              <a:avLst/>
            </a:prstGeom>
            <a:gradFill flip="none" rotWithShape="1">
              <a:gsLst>
                <a:gs pos="19000">
                  <a:schemeClr val="accent2"/>
                </a:gs>
                <a:gs pos="63000">
                  <a:schemeClr val="accent2">
                    <a:lumMod val="75000"/>
                  </a:schemeClr>
                </a:gs>
              </a:gsLst>
              <a:lin ang="16200000" scaled="0"/>
              <a:tileRect/>
            </a:gradFill>
            <a:ln>
              <a:gradFill>
                <a:gsLst>
                  <a:gs pos="0">
                    <a:schemeClr val="bg1">
                      <a:lumMod val="95000"/>
                      <a:alpha val="0"/>
                    </a:schemeClr>
                  </a:gs>
                  <a:gs pos="100000">
                    <a:schemeClr val="bg1">
                      <a:lumMod val="95000"/>
                      <a:alpha val="11000"/>
                    </a:schemeClr>
                  </a:gs>
                </a:gsLst>
                <a:lin ang="16200000" scaled="0"/>
              </a:gradFill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extrusionH="76200" contourW="19050" prstMaterial="matte">
              <a:bevelT w="0" h="0"/>
              <a:extrusionClr>
                <a:schemeClr val="accent2">
                  <a:lumMod val="20000"/>
                  <a:lumOff val="80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Freeform 5"/>
            <p:cNvSpPr>
              <a:spLocks noEditPoints="1"/>
            </p:cNvSpPr>
            <p:nvPr/>
          </p:nvSpPr>
          <p:spPr bwMode="auto">
            <a:xfrm rot="1496894">
              <a:off x="4306968" y="3264953"/>
              <a:ext cx="584431" cy="1400908"/>
            </a:xfrm>
            <a:custGeom>
              <a:avLst/>
              <a:gdLst>
                <a:gd name="T0" fmla="*/ 1209 w 2048"/>
                <a:gd name="T1" fmla="*/ 3238 h 4912"/>
                <a:gd name="T2" fmla="*/ 1741 w 2048"/>
                <a:gd name="T3" fmla="*/ 3242 h 4912"/>
                <a:gd name="T4" fmla="*/ 1741 w 2048"/>
                <a:gd name="T5" fmla="*/ 3654 h 4912"/>
                <a:gd name="T6" fmla="*/ 1325 w 2048"/>
                <a:gd name="T7" fmla="*/ 3654 h 4912"/>
                <a:gd name="T8" fmla="*/ 1205 w 2048"/>
                <a:gd name="T9" fmla="*/ 3670 h 4912"/>
                <a:gd name="T10" fmla="*/ 1305 w 2048"/>
                <a:gd name="T11" fmla="*/ 3694 h 4912"/>
                <a:gd name="T12" fmla="*/ 1637 w 2048"/>
                <a:gd name="T13" fmla="*/ 3702 h 4912"/>
                <a:gd name="T14" fmla="*/ 1633 w 2048"/>
                <a:gd name="T15" fmla="*/ 4006 h 4912"/>
                <a:gd name="T16" fmla="*/ 1301 w 2048"/>
                <a:gd name="T17" fmla="*/ 4006 h 4912"/>
                <a:gd name="T18" fmla="*/ 1205 w 2048"/>
                <a:gd name="T19" fmla="*/ 4018 h 4912"/>
                <a:gd name="T20" fmla="*/ 1361 w 2048"/>
                <a:gd name="T21" fmla="*/ 4046 h 4912"/>
                <a:gd name="T22" fmla="*/ 1869 w 2048"/>
                <a:gd name="T23" fmla="*/ 4054 h 4912"/>
                <a:gd name="T24" fmla="*/ 1869 w 2048"/>
                <a:gd name="T25" fmla="*/ 4470 h 4912"/>
                <a:gd name="T26" fmla="*/ 1349 w 2048"/>
                <a:gd name="T27" fmla="*/ 4470 h 4912"/>
                <a:gd name="T28" fmla="*/ 1205 w 2048"/>
                <a:gd name="T29" fmla="*/ 4474 h 4912"/>
                <a:gd name="T30" fmla="*/ 1205 w 2048"/>
                <a:gd name="T31" fmla="*/ 4502 h 4912"/>
                <a:gd name="T32" fmla="*/ 1241 w 2048"/>
                <a:gd name="T33" fmla="*/ 4574 h 4912"/>
                <a:gd name="T34" fmla="*/ 1205 w 2048"/>
                <a:gd name="T35" fmla="*/ 4666 h 4912"/>
                <a:gd name="T36" fmla="*/ 1177 w 2048"/>
                <a:gd name="T37" fmla="*/ 4910 h 4912"/>
                <a:gd name="T38" fmla="*/ 831 w 2048"/>
                <a:gd name="T39" fmla="*/ 4912 h 4912"/>
                <a:gd name="T40" fmla="*/ 805 w 2048"/>
                <a:gd name="T41" fmla="*/ 4666 h 4912"/>
                <a:gd name="T42" fmla="*/ 769 w 2048"/>
                <a:gd name="T43" fmla="*/ 4610 h 4912"/>
                <a:gd name="T44" fmla="*/ 777 w 2048"/>
                <a:gd name="T45" fmla="*/ 4558 h 4912"/>
                <a:gd name="T46" fmla="*/ 805 w 2048"/>
                <a:gd name="T47" fmla="*/ 4526 h 4912"/>
                <a:gd name="T48" fmla="*/ 809 w 2048"/>
                <a:gd name="T49" fmla="*/ 4374 h 4912"/>
                <a:gd name="T50" fmla="*/ 817 w 2048"/>
                <a:gd name="T51" fmla="*/ 3402 h 4912"/>
                <a:gd name="T52" fmla="*/ 817 w 2048"/>
                <a:gd name="T53" fmla="*/ 3234 h 4912"/>
                <a:gd name="T54" fmla="*/ 781 w 2048"/>
                <a:gd name="T55" fmla="*/ 3162 h 4912"/>
                <a:gd name="T56" fmla="*/ 817 w 2048"/>
                <a:gd name="T57" fmla="*/ 3098 h 4912"/>
                <a:gd name="T58" fmla="*/ 821 w 2048"/>
                <a:gd name="T59" fmla="*/ 2962 h 4912"/>
                <a:gd name="T60" fmla="*/ 825 w 2048"/>
                <a:gd name="T61" fmla="*/ 2250 h 4912"/>
                <a:gd name="T62" fmla="*/ 809 w 2048"/>
                <a:gd name="T63" fmla="*/ 1975 h 4912"/>
                <a:gd name="T64" fmla="*/ 745 w 2048"/>
                <a:gd name="T65" fmla="*/ 1923 h 4912"/>
                <a:gd name="T66" fmla="*/ 513 w 2048"/>
                <a:gd name="T67" fmla="*/ 1843 h 4912"/>
                <a:gd name="T68" fmla="*/ 49 w 2048"/>
                <a:gd name="T69" fmla="*/ 1251 h 4912"/>
                <a:gd name="T70" fmla="*/ 113 w 2048"/>
                <a:gd name="T71" fmla="*/ 619 h 4912"/>
                <a:gd name="T72" fmla="*/ 997 w 2048"/>
                <a:gd name="T73" fmla="*/ 15 h 4912"/>
                <a:gd name="T74" fmla="*/ 1701 w 2048"/>
                <a:gd name="T75" fmla="*/ 255 h 4912"/>
                <a:gd name="T76" fmla="*/ 2009 w 2048"/>
                <a:gd name="T77" fmla="*/ 887 h 4912"/>
                <a:gd name="T78" fmla="*/ 1553 w 2048"/>
                <a:gd name="T79" fmla="*/ 1823 h 4912"/>
                <a:gd name="T80" fmla="*/ 1385 w 2048"/>
                <a:gd name="T81" fmla="*/ 1891 h 4912"/>
                <a:gd name="T82" fmla="*/ 1229 w 2048"/>
                <a:gd name="T83" fmla="*/ 1979 h 4912"/>
                <a:gd name="T84" fmla="*/ 1217 w 2048"/>
                <a:gd name="T85" fmla="*/ 2254 h 4912"/>
                <a:gd name="T86" fmla="*/ 1213 w 2048"/>
                <a:gd name="T87" fmla="*/ 2954 h 4912"/>
                <a:gd name="T88" fmla="*/ 1213 w 2048"/>
                <a:gd name="T89" fmla="*/ 3094 h 4912"/>
                <a:gd name="T90" fmla="*/ 1249 w 2048"/>
                <a:gd name="T91" fmla="*/ 3170 h 4912"/>
                <a:gd name="T92" fmla="*/ 1209 w 2048"/>
                <a:gd name="T93" fmla="*/ 3238 h 4912"/>
                <a:gd name="T94" fmla="*/ 513 w 2048"/>
                <a:gd name="T95" fmla="*/ 583 h 4912"/>
                <a:gd name="T96" fmla="*/ 325 w 2048"/>
                <a:gd name="T97" fmla="*/ 1039 h 4912"/>
                <a:gd name="T98" fmla="*/ 537 w 2048"/>
                <a:gd name="T99" fmla="*/ 1471 h 4912"/>
                <a:gd name="T100" fmla="*/ 797 w 2048"/>
                <a:gd name="T101" fmla="*/ 1511 h 4912"/>
                <a:gd name="T102" fmla="*/ 817 w 2048"/>
                <a:gd name="T103" fmla="*/ 1323 h 4912"/>
                <a:gd name="T104" fmla="*/ 845 w 2048"/>
                <a:gd name="T105" fmla="*/ 1139 h 4912"/>
                <a:gd name="T106" fmla="*/ 985 w 2048"/>
                <a:gd name="T107" fmla="*/ 1091 h 4912"/>
                <a:gd name="T108" fmla="*/ 1201 w 2048"/>
                <a:gd name="T109" fmla="*/ 1295 h 4912"/>
                <a:gd name="T110" fmla="*/ 1217 w 2048"/>
                <a:gd name="T111" fmla="*/ 1507 h 4912"/>
                <a:gd name="T112" fmla="*/ 1429 w 2048"/>
                <a:gd name="T113" fmla="*/ 1463 h 4912"/>
                <a:gd name="T114" fmla="*/ 1669 w 2048"/>
                <a:gd name="T115" fmla="*/ 1027 h 4912"/>
                <a:gd name="T116" fmla="*/ 977 w 2048"/>
                <a:gd name="T117" fmla="*/ 387 h 4912"/>
                <a:gd name="T118" fmla="*/ 513 w 2048"/>
                <a:gd name="T119" fmla="*/ 583 h 4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48" h="4912">
                  <a:moveTo>
                    <a:pt x="1209" y="3238"/>
                  </a:moveTo>
                  <a:cubicBezTo>
                    <a:pt x="1378" y="3248"/>
                    <a:pt x="1565" y="3240"/>
                    <a:pt x="1741" y="3242"/>
                  </a:cubicBezTo>
                  <a:cubicBezTo>
                    <a:pt x="1751" y="3411"/>
                    <a:pt x="1741" y="3537"/>
                    <a:pt x="1741" y="3654"/>
                  </a:cubicBezTo>
                  <a:cubicBezTo>
                    <a:pt x="1610" y="3654"/>
                    <a:pt x="1469" y="3654"/>
                    <a:pt x="1325" y="3654"/>
                  </a:cubicBezTo>
                  <a:cubicBezTo>
                    <a:pt x="1284" y="3654"/>
                    <a:pt x="1209" y="3646"/>
                    <a:pt x="1205" y="3670"/>
                  </a:cubicBezTo>
                  <a:cubicBezTo>
                    <a:pt x="1199" y="3705"/>
                    <a:pt x="1273" y="3694"/>
                    <a:pt x="1305" y="3694"/>
                  </a:cubicBezTo>
                  <a:cubicBezTo>
                    <a:pt x="1441" y="3694"/>
                    <a:pt x="1545" y="3691"/>
                    <a:pt x="1637" y="3702"/>
                  </a:cubicBezTo>
                  <a:cubicBezTo>
                    <a:pt x="1634" y="3803"/>
                    <a:pt x="1642" y="3912"/>
                    <a:pt x="1633" y="4006"/>
                  </a:cubicBezTo>
                  <a:cubicBezTo>
                    <a:pt x="1526" y="4006"/>
                    <a:pt x="1422" y="4006"/>
                    <a:pt x="1301" y="4006"/>
                  </a:cubicBezTo>
                  <a:cubicBezTo>
                    <a:pt x="1279" y="4006"/>
                    <a:pt x="1211" y="4001"/>
                    <a:pt x="1205" y="4018"/>
                  </a:cubicBezTo>
                  <a:cubicBezTo>
                    <a:pt x="1190" y="4061"/>
                    <a:pt x="1329" y="4046"/>
                    <a:pt x="1361" y="4046"/>
                  </a:cubicBezTo>
                  <a:cubicBezTo>
                    <a:pt x="1556" y="4046"/>
                    <a:pt x="1694" y="4047"/>
                    <a:pt x="1869" y="4054"/>
                  </a:cubicBezTo>
                  <a:cubicBezTo>
                    <a:pt x="1869" y="4193"/>
                    <a:pt x="1869" y="4332"/>
                    <a:pt x="1869" y="4470"/>
                  </a:cubicBezTo>
                  <a:cubicBezTo>
                    <a:pt x="1707" y="4473"/>
                    <a:pt x="1551" y="4474"/>
                    <a:pt x="1349" y="4470"/>
                  </a:cubicBezTo>
                  <a:cubicBezTo>
                    <a:pt x="1326" y="4470"/>
                    <a:pt x="1223" y="4453"/>
                    <a:pt x="1205" y="4474"/>
                  </a:cubicBezTo>
                  <a:cubicBezTo>
                    <a:pt x="1196" y="4485"/>
                    <a:pt x="1203" y="4491"/>
                    <a:pt x="1205" y="4502"/>
                  </a:cubicBezTo>
                  <a:cubicBezTo>
                    <a:pt x="1210" y="4533"/>
                    <a:pt x="1238" y="4535"/>
                    <a:pt x="1241" y="4574"/>
                  </a:cubicBezTo>
                  <a:cubicBezTo>
                    <a:pt x="1245" y="4626"/>
                    <a:pt x="1214" y="4628"/>
                    <a:pt x="1205" y="4666"/>
                  </a:cubicBezTo>
                  <a:cubicBezTo>
                    <a:pt x="1182" y="4763"/>
                    <a:pt x="1212" y="4909"/>
                    <a:pt x="1177" y="4910"/>
                  </a:cubicBezTo>
                  <a:cubicBezTo>
                    <a:pt x="1135" y="4911"/>
                    <a:pt x="879" y="4912"/>
                    <a:pt x="831" y="4912"/>
                  </a:cubicBezTo>
                  <a:cubicBezTo>
                    <a:pt x="781" y="4912"/>
                    <a:pt x="827" y="4740"/>
                    <a:pt x="805" y="4666"/>
                  </a:cubicBezTo>
                  <a:cubicBezTo>
                    <a:pt x="798" y="4641"/>
                    <a:pt x="773" y="4641"/>
                    <a:pt x="769" y="4610"/>
                  </a:cubicBezTo>
                  <a:cubicBezTo>
                    <a:pt x="766" y="4590"/>
                    <a:pt x="771" y="4570"/>
                    <a:pt x="777" y="4558"/>
                  </a:cubicBezTo>
                  <a:cubicBezTo>
                    <a:pt x="783" y="4545"/>
                    <a:pt x="798" y="4544"/>
                    <a:pt x="805" y="4526"/>
                  </a:cubicBezTo>
                  <a:cubicBezTo>
                    <a:pt x="815" y="4500"/>
                    <a:pt x="809" y="4430"/>
                    <a:pt x="809" y="4374"/>
                  </a:cubicBezTo>
                  <a:cubicBezTo>
                    <a:pt x="809" y="4034"/>
                    <a:pt x="817" y="3737"/>
                    <a:pt x="817" y="3402"/>
                  </a:cubicBezTo>
                  <a:cubicBezTo>
                    <a:pt x="817" y="3340"/>
                    <a:pt x="828" y="3273"/>
                    <a:pt x="817" y="3234"/>
                  </a:cubicBezTo>
                  <a:cubicBezTo>
                    <a:pt x="808" y="3206"/>
                    <a:pt x="780" y="3210"/>
                    <a:pt x="781" y="3162"/>
                  </a:cubicBezTo>
                  <a:cubicBezTo>
                    <a:pt x="782" y="3123"/>
                    <a:pt x="809" y="3121"/>
                    <a:pt x="817" y="3098"/>
                  </a:cubicBezTo>
                  <a:cubicBezTo>
                    <a:pt x="827" y="3069"/>
                    <a:pt x="821" y="3012"/>
                    <a:pt x="821" y="2962"/>
                  </a:cubicBezTo>
                  <a:cubicBezTo>
                    <a:pt x="821" y="2696"/>
                    <a:pt x="825" y="2527"/>
                    <a:pt x="825" y="2250"/>
                  </a:cubicBezTo>
                  <a:cubicBezTo>
                    <a:pt x="825" y="2159"/>
                    <a:pt x="836" y="2026"/>
                    <a:pt x="809" y="1975"/>
                  </a:cubicBezTo>
                  <a:cubicBezTo>
                    <a:pt x="798" y="1954"/>
                    <a:pt x="765" y="1931"/>
                    <a:pt x="745" y="1923"/>
                  </a:cubicBezTo>
                  <a:cubicBezTo>
                    <a:pt x="664" y="1887"/>
                    <a:pt x="584" y="1875"/>
                    <a:pt x="513" y="1843"/>
                  </a:cubicBezTo>
                  <a:cubicBezTo>
                    <a:pt x="279" y="1736"/>
                    <a:pt x="112" y="1528"/>
                    <a:pt x="49" y="1251"/>
                  </a:cubicBezTo>
                  <a:cubicBezTo>
                    <a:pt x="0" y="1034"/>
                    <a:pt x="38" y="792"/>
                    <a:pt x="113" y="619"/>
                  </a:cubicBezTo>
                  <a:cubicBezTo>
                    <a:pt x="251" y="298"/>
                    <a:pt x="555" y="38"/>
                    <a:pt x="997" y="15"/>
                  </a:cubicBezTo>
                  <a:cubicBezTo>
                    <a:pt x="1275" y="0"/>
                    <a:pt x="1543" y="117"/>
                    <a:pt x="1701" y="255"/>
                  </a:cubicBezTo>
                  <a:cubicBezTo>
                    <a:pt x="1855" y="390"/>
                    <a:pt x="1985" y="605"/>
                    <a:pt x="2009" y="887"/>
                  </a:cubicBezTo>
                  <a:cubicBezTo>
                    <a:pt x="2048" y="1340"/>
                    <a:pt x="1854" y="1672"/>
                    <a:pt x="1553" y="1823"/>
                  </a:cubicBezTo>
                  <a:cubicBezTo>
                    <a:pt x="1508" y="1845"/>
                    <a:pt x="1441" y="1871"/>
                    <a:pt x="1385" y="1891"/>
                  </a:cubicBezTo>
                  <a:cubicBezTo>
                    <a:pt x="1323" y="1912"/>
                    <a:pt x="1249" y="1932"/>
                    <a:pt x="1229" y="1979"/>
                  </a:cubicBezTo>
                  <a:cubicBezTo>
                    <a:pt x="1205" y="2034"/>
                    <a:pt x="1217" y="2163"/>
                    <a:pt x="1217" y="2254"/>
                  </a:cubicBezTo>
                  <a:cubicBezTo>
                    <a:pt x="1217" y="2509"/>
                    <a:pt x="1213" y="2718"/>
                    <a:pt x="1213" y="2954"/>
                  </a:cubicBezTo>
                  <a:cubicBezTo>
                    <a:pt x="1213" y="3003"/>
                    <a:pt x="1205" y="3059"/>
                    <a:pt x="1213" y="3094"/>
                  </a:cubicBezTo>
                  <a:cubicBezTo>
                    <a:pt x="1220" y="3126"/>
                    <a:pt x="1248" y="3125"/>
                    <a:pt x="1249" y="3170"/>
                  </a:cubicBezTo>
                  <a:cubicBezTo>
                    <a:pt x="1249" y="3204"/>
                    <a:pt x="1240" y="3208"/>
                    <a:pt x="1209" y="3238"/>
                  </a:cubicBezTo>
                  <a:close/>
                  <a:moveTo>
                    <a:pt x="513" y="583"/>
                  </a:moveTo>
                  <a:cubicBezTo>
                    <a:pt x="411" y="695"/>
                    <a:pt x="327" y="842"/>
                    <a:pt x="325" y="1039"/>
                  </a:cubicBezTo>
                  <a:cubicBezTo>
                    <a:pt x="323" y="1209"/>
                    <a:pt x="411" y="1393"/>
                    <a:pt x="537" y="1471"/>
                  </a:cubicBezTo>
                  <a:cubicBezTo>
                    <a:pt x="592" y="1504"/>
                    <a:pt x="747" y="1564"/>
                    <a:pt x="797" y="1511"/>
                  </a:cubicBezTo>
                  <a:cubicBezTo>
                    <a:pt x="825" y="1481"/>
                    <a:pt x="815" y="1385"/>
                    <a:pt x="817" y="1323"/>
                  </a:cubicBezTo>
                  <a:cubicBezTo>
                    <a:pt x="819" y="1258"/>
                    <a:pt x="827" y="1167"/>
                    <a:pt x="845" y="1139"/>
                  </a:cubicBezTo>
                  <a:cubicBezTo>
                    <a:pt x="871" y="1097"/>
                    <a:pt x="943" y="1092"/>
                    <a:pt x="985" y="1091"/>
                  </a:cubicBezTo>
                  <a:cubicBezTo>
                    <a:pt x="1170" y="1083"/>
                    <a:pt x="1190" y="1130"/>
                    <a:pt x="1201" y="1295"/>
                  </a:cubicBezTo>
                  <a:cubicBezTo>
                    <a:pt x="1205" y="1361"/>
                    <a:pt x="1188" y="1478"/>
                    <a:pt x="1217" y="1507"/>
                  </a:cubicBezTo>
                  <a:cubicBezTo>
                    <a:pt x="1258" y="1547"/>
                    <a:pt x="1390" y="1486"/>
                    <a:pt x="1429" y="1463"/>
                  </a:cubicBezTo>
                  <a:cubicBezTo>
                    <a:pt x="1565" y="1381"/>
                    <a:pt x="1656" y="1211"/>
                    <a:pt x="1669" y="1027"/>
                  </a:cubicBezTo>
                  <a:cubicBezTo>
                    <a:pt x="1698" y="598"/>
                    <a:pt x="1352" y="366"/>
                    <a:pt x="977" y="387"/>
                  </a:cubicBezTo>
                  <a:cubicBezTo>
                    <a:pt x="769" y="398"/>
                    <a:pt x="611" y="474"/>
                    <a:pt x="513" y="583"/>
                  </a:cubicBezTo>
                  <a:close/>
                </a:path>
              </a:pathLst>
            </a:custGeom>
            <a:solidFill>
              <a:schemeClr val="bg1">
                <a:lumMod val="85000"/>
                <a:alpha val="54000"/>
              </a:schemeClr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  <p:sp>
        <p:nvSpPr>
          <p:cNvPr id="49" name="Content Placeholder 18"/>
          <p:cNvSpPr txBox="1">
            <a:spLocks/>
          </p:cNvSpPr>
          <p:nvPr/>
        </p:nvSpPr>
        <p:spPr>
          <a:xfrm>
            <a:off x="4191019" y="2805294"/>
            <a:ext cx="2713100" cy="196214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ru-RU" sz="1400" b="1" dirty="0">
                <a:solidFill>
                  <a:srgbClr val="FF0000"/>
                </a:solidFill>
              </a:rPr>
              <a:t>Плюсы:</a:t>
            </a:r>
          </a:p>
          <a:p>
            <a:pPr fontAlgn="base"/>
            <a:r>
              <a:rPr lang="ru-RU" sz="1100" dirty="0"/>
              <a:t> </a:t>
            </a:r>
            <a:r>
              <a:rPr lang="ru-RU" sz="1200" b="1" dirty="0"/>
              <a:t>- практически неограниченное количество </a:t>
            </a:r>
            <a:r>
              <a:rPr lang="ru-RU" sz="1200" b="1" dirty="0" smtClean="0"/>
              <a:t>участников</a:t>
            </a:r>
            <a:endParaRPr lang="ru-RU" sz="1200" b="1" dirty="0"/>
          </a:p>
          <a:p>
            <a:pPr fontAlgn="base"/>
            <a:r>
              <a:rPr lang="ru-RU" sz="1200" b="1" dirty="0"/>
              <a:t> - возможность использования самых </a:t>
            </a:r>
            <a:r>
              <a:rPr lang="ru-RU" sz="1200" b="1" dirty="0" smtClean="0"/>
              <a:t>разнообразных</a:t>
            </a:r>
            <a:r>
              <a:rPr lang="en-US" sz="1200" b="1" dirty="0" smtClean="0"/>
              <a:t> </a:t>
            </a:r>
            <a:r>
              <a:rPr lang="ru-RU" sz="1200" b="1" dirty="0" smtClean="0"/>
              <a:t>тем</a:t>
            </a:r>
            <a:endParaRPr lang="ru-RU" sz="1200" b="1" dirty="0"/>
          </a:p>
          <a:p>
            <a:pPr fontAlgn="base"/>
            <a:r>
              <a:rPr lang="ru-RU" sz="1200" b="1" dirty="0"/>
              <a:t> - сохраняется дух </a:t>
            </a:r>
            <a:r>
              <a:rPr lang="ru-RU" sz="1200" b="1" dirty="0" smtClean="0"/>
              <a:t>соперничества и </a:t>
            </a:r>
            <a:r>
              <a:rPr lang="ru-RU" sz="1200" b="1" dirty="0"/>
              <a:t>мотивация для того, чтобы пройти игру до конца;</a:t>
            </a:r>
          </a:p>
          <a:p>
            <a:pPr fontAlgn="base"/>
            <a:r>
              <a:rPr lang="ru-RU" sz="1200" b="1" dirty="0"/>
              <a:t> - красочность и наглядность для привлечения интереса;</a:t>
            </a:r>
          </a:p>
          <a:p>
            <a:endParaRPr lang="en-US" sz="1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6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slide01-_1_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01712" y="955642"/>
            <a:ext cx="5000195" cy="3749708"/>
          </a:xfrm>
          <a:prstGeom prst="rect">
            <a:avLst/>
          </a:prstGeom>
          <a:ln>
            <a:noFill/>
          </a:ln>
          <a:effectLst>
            <a:glow rad="228600">
              <a:srgbClr val="FFFFFF">
                <a:alpha val="40000"/>
              </a:srgbClr>
            </a:glow>
          </a:effectLst>
          <a:scene3d>
            <a:camera prst="orthographicFront"/>
            <a:lightRig rig="threePt" dir="t">
              <a:rot lat="0" lon="0" rev="2100000"/>
            </a:lightRig>
          </a:scene3d>
          <a:sp3d>
            <a:bevelT w="152400" h="101600" prst="slope"/>
          </a:sp3d>
        </p:spPr>
      </p:pic>
    </p:spTree>
    <p:extLst>
      <p:ext uri="{BB962C8B-B14F-4D97-AF65-F5344CB8AC3E}">
        <p14:creationId xmlns:p14="http://schemas.microsoft.com/office/powerpoint/2010/main" val="14636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2263038" y="2659734"/>
            <a:ext cx="338090" cy="338640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  <a:effectLst/>
        </p:spPr>
        <p:txBody>
          <a:bodyPr vert="horz" wrap="square" lIns="68580" tIns="34290" rIns="68580" bIns="34290" rtlCol="0" anchor="ctr" anchorCtr="0">
            <a:normAutofit/>
          </a:bodyPr>
          <a:lstStyle/>
          <a:p>
            <a:r>
              <a:rPr lang="ru-RU" dirty="0" smtClean="0">
                <a:ln w="317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a:rPr>
              <a:t>Задачи:</a:t>
            </a:r>
            <a:endParaRPr lang="en-US" dirty="0">
              <a:ln w="3175">
                <a:solidFill>
                  <a:schemeClr val="accent2">
                    <a:lumMod val="75000"/>
                  </a:schemeClr>
                </a:solidFill>
                <a:prstDash val="solid"/>
              </a:ln>
            </a:endParaRPr>
          </a:p>
        </p:txBody>
      </p:sp>
      <p:sp>
        <p:nvSpPr>
          <p:cNvPr id="58" name="Subtitle 5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441421" y="3285490"/>
            <a:ext cx="682849" cy="683961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2668970" y="3024555"/>
            <a:ext cx="709815" cy="710971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4245951" y="3263157"/>
            <a:ext cx="551606" cy="552505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Oval 12"/>
          <p:cNvSpPr/>
          <p:nvPr/>
        </p:nvSpPr>
        <p:spPr>
          <a:xfrm>
            <a:off x="2868872" y="3902392"/>
            <a:ext cx="310012" cy="310517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Oval 13"/>
          <p:cNvSpPr/>
          <p:nvPr/>
        </p:nvSpPr>
        <p:spPr>
          <a:xfrm>
            <a:off x="5507264" y="1641311"/>
            <a:ext cx="662750" cy="663829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Oval 15"/>
          <p:cNvSpPr/>
          <p:nvPr/>
        </p:nvSpPr>
        <p:spPr>
          <a:xfrm>
            <a:off x="4974794" y="3220672"/>
            <a:ext cx="318219" cy="318737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Oval 16"/>
          <p:cNvSpPr/>
          <p:nvPr/>
        </p:nvSpPr>
        <p:spPr>
          <a:xfrm>
            <a:off x="5253222" y="3705358"/>
            <a:ext cx="495397" cy="496204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Oval 17"/>
          <p:cNvSpPr/>
          <p:nvPr/>
        </p:nvSpPr>
        <p:spPr>
          <a:xfrm>
            <a:off x="6328004" y="3815955"/>
            <a:ext cx="384980" cy="385607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Oval 18"/>
          <p:cNvSpPr/>
          <p:nvPr/>
        </p:nvSpPr>
        <p:spPr>
          <a:xfrm>
            <a:off x="5748618" y="2926584"/>
            <a:ext cx="645602" cy="646653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Oval 19"/>
          <p:cNvSpPr/>
          <p:nvPr/>
        </p:nvSpPr>
        <p:spPr>
          <a:xfrm>
            <a:off x="3603108" y="3487779"/>
            <a:ext cx="827879" cy="829226"/>
          </a:xfrm>
          <a:prstGeom prst="ellipse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7" name="Group 56"/>
          <p:cNvGrpSpPr/>
          <p:nvPr/>
        </p:nvGrpSpPr>
        <p:grpSpPr>
          <a:xfrm>
            <a:off x="57150" y="1007089"/>
            <a:ext cx="2083769" cy="2087162"/>
            <a:chOff x="76200" y="485535"/>
            <a:chExt cx="2778358" cy="2782883"/>
          </a:xfrm>
        </p:grpSpPr>
        <p:sp>
          <p:nvSpPr>
            <p:cNvPr id="4" name="Oval 3"/>
            <p:cNvSpPr/>
            <p:nvPr/>
          </p:nvSpPr>
          <p:spPr>
            <a:xfrm>
              <a:off x="76200" y="485535"/>
              <a:ext cx="2778358" cy="2782883"/>
            </a:xfrm>
            <a:prstGeom prst="ellipse">
              <a:avLst/>
            </a:prstGeom>
            <a:gradFill flip="none" rotWithShape="1">
              <a:gsLst>
                <a:gs pos="19000">
                  <a:schemeClr val="accent2"/>
                </a:gs>
                <a:gs pos="63000">
                  <a:schemeClr val="accent2">
                    <a:lumMod val="75000"/>
                  </a:schemeClr>
                </a:gs>
              </a:gsLst>
              <a:lin ang="0" scaled="0"/>
              <a:tileRect/>
            </a:gradFill>
            <a:ln>
              <a:gradFill>
                <a:gsLst>
                  <a:gs pos="0">
                    <a:schemeClr val="bg1">
                      <a:lumMod val="95000"/>
                      <a:alpha val="0"/>
                    </a:schemeClr>
                  </a:gs>
                  <a:gs pos="100000">
                    <a:schemeClr val="bg1">
                      <a:lumMod val="95000"/>
                      <a:alpha val="11000"/>
                    </a:schemeClr>
                  </a:gs>
                </a:gsLst>
                <a:lin ang="0" scaled="0"/>
              </a:gradFill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 extrusionH="76200" contourW="19050" prstMaterial="matte">
              <a:bevelT w="0" h="0"/>
              <a:extrusionClr>
                <a:schemeClr val="accent2">
                  <a:lumMod val="20000"/>
                  <a:lumOff val="80000"/>
                </a:schemeClr>
              </a:extrusionClr>
              <a:contourClr>
                <a:schemeClr val="accent2">
                  <a:lumMod val="7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TextBox 20"/>
            <p:cNvSpPr txBox="1">
              <a:spLocks/>
            </p:cNvSpPr>
            <p:nvPr/>
          </p:nvSpPr>
          <p:spPr>
            <a:xfrm>
              <a:off x="304800" y="760831"/>
              <a:ext cx="2336799" cy="2153992"/>
            </a:xfrm>
            <a:prstGeom prst="rect">
              <a:avLst/>
            </a:prstGeom>
            <a:noFill/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r>
                <a:rPr lang="ru-RU" sz="1400" b="1" spc="38" dirty="0" smtClean="0">
                  <a:ln w="13500">
                    <a:solidFill>
                      <a:schemeClr val="accent1">
                        <a:shade val="2500"/>
                        <a:alpha val="2000"/>
                      </a:schemeClr>
                    </a:solidFill>
                    <a:prstDash val="solid"/>
                  </a:ln>
                  <a:solidFill>
                    <a:schemeClr val="bg1">
                      <a:lumMod val="95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Comic Sans MS" panose="030F0702030302020204" pitchFamily="66" charset="0"/>
                </a:rPr>
                <a:t>Подтвердить </a:t>
              </a:r>
              <a:r>
                <a:rPr lang="ru-RU" sz="1400" b="1" spc="38" dirty="0">
                  <a:ln w="13500">
                    <a:solidFill>
                      <a:schemeClr val="accent1">
                        <a:shade val="2500"/>
                        <a:alpha val="2000"/>
                      </a:schemeClr>
                    </a:solidFill>
                    <a:prstDash val="solid"/>
                  </a:ln>
                  <a:solidFill>
                    <a:schemeClr val="bg1">
                      <a:lumMod val="95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Comic Sans MS" panose="030F0702030302020204" pitchFamily="66" charset="0"/>
                </a:rPr>
                <a:t>эффективность игр на уроках иностранного языка</a:t>
              </a:r>
              <a:endParaRPr lang="en-US" sz="1400" b="1" spc="38" dirty="0">
                <a:ln w="13500">
                  <a:solidFill>
                    <a:schemeClr val="accent1">
                      <a:shade val="2500"/>
                      <a:alpha val="2000"/>
                    </a:schemeClr>
                  </a:solidFill>
                  <a:prstDash val="solid"/>
                </a:ln>
                <a:solidFill>
                  <a:schemeClr val="bg1">
                    <a:lumMod val="95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omic Sans MS" panose="030F0702030302020204" pitchFamily="66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2223933" y="895752"/>
            <a:ext cx="1707842" cy="1557756"/>
            <a:chOff x="3107678" y="1323928"/>
            <a:chExt cx="1696466" cy="1699229"/>
          </a:xfrm>
        </p:grpSpPr>
        <p:sp>
          <p:nvSpPr>
            <p:cNvPr id="6" name="Oval 5"/>
            <p:cNvSpPr/>
            <p:nvPr/>
          </p:nvSpPr>
          <p:spPr>
            <a:xfrm>
              <a:off x="3107678" y="1323928"/>
              <a:ext cx="1696466" cy="1699229"/>
            </a:xfrm>
            <a:prstGeom prst="ellipse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TextBox 23"/>
            <p:cNvSpPr txBox="1">
              <a:spLocks/>
            </p:cNvSpPr>
            <p:nvPr/>
          </p:nvSpPr>
          <p:spPr>
            <a:xfrm>
              <a:off x="3265189" y="1465325"/>
              <a:ext cx="1493684" cy="1297587"/>
            </a:xfrm>
            <a:prstGeom prst="rect">
              <a:avLst/>
            </a:prstGeom>
            <a:noFill/>
            <a:effectLst/>
          </p:spPr>
          <p:txBody>
            <a:bodyPr wrap="square" rtlCol="0" anchor="ctr" anchorCtr="0">
              <a:normAutofit fontScale="62500" lnSpcReduction="20000"/>
            </a:bodyPr>
            <a:lstStyle/>
            <a:p>
              <a:pPr lvl="0" algn="ctr"/>
              <a:r>
                <a:rPr lang="ru-RU" b="1" dirty="0">
                  <a:latin typeface="Comic Sans MS" panose="030F0702030302020204" pitchFamily="66" charset="0"/>
                </a:rPr>
                <a:t>Проверить результаты усвоения материала после использования игровых технологий на уроках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238511" y="3300215"/>
            <a:ext cx="1572428" cy="1514869"/>
            <a:chOff x="1917834" y="3498324"/>
            <a:chExt cx="1550336" cy="1552861"/>
          </a:xfrm>
        </p:grpSpPr>
        <p:sp>
          <p:nvSpPr>
            <p:cNvPr id="29" name="Oval 28"/>
            <p:cNvSpPr/>
            <p:nvPr/>
          </p:nvSpPr>
          <p:spPr>
            <a:xfrm>
              <a:off x="1917834" y="3498324"/>
              <a:ext cx="1550336" cy="1552861"/>
            </a:xfrm>
            <a:prstGeom prst="ellipse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0" name="TextBox 29"/>
            <p:cNvSpPr txBox="1">
              <a:spLocks/>
            </p:cNvSpPr>
            <p:nvPr/>
          </p:nvSpPr>
          <p:spPr>
            <a:xfrm>
              <a:off x="2057400" y="3716422"/>
              <a:ext cx="1263881" cy="1096935"/>
            </a:xfrm>
            <a:prstGeom prst="rect">
              <a:avLst/>
            </a:prstGeom>
            <a:noFill/>
            <a:effectLst/>
          </p:spPr>
          <p:txBody>
            <a:bodyPr wrap="square" rtlCol="0" anchor="ctr" anchorCtr="0">
              <a:normAutofit fontScale="55000" lnSpcReduction="20000"/>
            </a:bodyPr>
            <a:lstStyle/>
            <a:p>
              <a:pPr lvl="0" algn="ctr"/>
              <a:r>
                <a:rPr lang="ru-RU" b="1" dirty="0">
                  <a:latin typeface="Comic Sans MS" panose="030F0702030302020204" pitchFamily="66" charset="0"/>
                </a:rPr>
                <a:t>Организовать опрос среди учителей иностранных языков на тему эффективности использования игр на уроках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3664574" y="1972557"/>
            <a:ext cx="1304336" cy="1373757"/>
            <a:chOff x="4886099" y="2058676"/>
            <a:chExt cx="1550336" cy="1552861"/>
          </a:xfrm>
        </p:grpSpPr>
        <p:sp>
          <p:nvSpPr>
            <p:cNvPr id="33" name="Oval 32"/>
            <p:cNvSpPr/>
            <p:nvPr/>
          </p:nvSpPr>
          <p:spPr>
            <a:xfrm>
              <a:off x="4886099" y="2058676"/>
              <a:ext cx="1550336" cy="1552861"/>
            </a:xfrm>
            <a:prstGeom prst="ellipse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4" name="TextBox 33"/>
            <p:cNvSpPr txBox="1">
              <a:spLocks/>
            </p:cNvSpPr>
            <p:nvPr/>
          </p:nvSpPr>
          <p:spPr>
            <a:xfrm>
              <a:off x="5029200" y="2315962"/>
              <a:ext cx="1263881" cy="1096934"/>
            </a:xfrm>
            <a:prstGeom prst="rect">
              <a:avLst/>
            </a:prstGeom>
            <a:noFill/>
            <a:effectLst/>
          </p:spPr>
          <p:txBody>
            <a:bodyPr wrap="square" rtlCol="0" anchor="ctr" anchorCtr="0">
              <a:normAutofit fontScale="62500" lnSpcReduction="20000"/>
            </a:bodyPr>
            <a:lstStyle/>
            <a:p>
              <a:pPr lvl="0" algn="ctr"/>
              <a:r>
                <a:rPr lang="ru-RU" b="1" dirty="0">
                  <a:latin typeface="Comic Sans MS" panose="030F0702030302020204" pitchFamily="66" charset="0"/>
                </a:rPr>
                <a:t>Изучить игры, применяемые на уроках иностранного языка</a:t>
              </a:r>
            </a:p>
            <a:p>
              <a:pPr algn="ctr"/>
              <a:endParaRPr lang="en-US" sz="900" b="1" spc="38" dirty="0">
                <a:ln w="13500">
                  <a:solidFill>
                    <a:schemeClr val="accent1">
                      <a:shade val="2500"/>
                      <a:alpha val="2000"/>
                    </a:schemeClr>
                  </a:solidFill>
                  <a:prstDash val="solid"/>
                </a:ln>
                <a:solidFill>
                  <a:schemeClr val="bg1">
                    <a:lumMod val="50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761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8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2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0" grpId="0" animBg="1"/>
      <p:bldP spid="11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TOI? TU ES PRÊT À A2?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936625"/>
            <a:ext cx="5105399" cy="3829049"/>
          </a:xfrm>
        </p:spPr>
      </p:pic>
    </p:spTree>
    <p:extLst>
      <p:ext uri="{BB962C8B-B14F-4D97-AF65-F5344CB8AC3E}">
        <p14:creationId xmlns:p14="http://schemas.microsoft.com/office/powerpoint/2010/main" val="5131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>
                <a:effectLst/>
              </a:rPr>
              <a:t>Работа над </a:t>
            </a:r>
            <a:r>
              <a:rPr lang="ru-RU" b="1" dirty="0" smtClean="0">
                <a:effectLst/>
              </a:rPr>
              <a:t>проектом</a:t>
            </a:r>
            <a:endParaRPr lang="ru-RU" dirty="0">
              <a:effectLst/>
            </a:endParaRPr>
          </a:p>
        </p:txBody>
      </p:sp>
      <p:sp>
        <p:nvSpPr>
          <p:cNvPr id="14" name="Content Placeholder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5"/>
          <p:cNvSpPr>
            <a:spLocks noEditPoints="1"/>
          </p:cNvSpPr>
          <p:nvPr/>
        </p:nvSpPr>
        <p:spPr bwMode="auto">
          <a:xfrm rot="1707582" flipH="1">
            <a:off x="1448053" y="1723803"/>
            <a:ext cx="2248086" cy="2090233"/>
          </a:xfrm>
          <a:custGeom>
            <a:avLst/>
            <a:gdLst>
              <a:gd name="T0" fmla="*/ 3852 w 4231"/>
              <a:gd name="T1" fmla="*/ 1717 h 3939"/>
              <a:gd name="T2" fmla="*/ 2405 w 4231"/>
              <a:gd name="T3" fmla="*/ 1717 h 3939"/>
              <a:gd name="T4" fmla="*/ 2198 w 4231"/>
              <a:gd name="T5" fmla="*/ 1286 h 3939"/>
              <a:gd name="T6" fmla="*/ 2264 w 4231"/>
              <a:gd name="T7" fmla="*/ 1286 h 3939"/>
              <a:gd name="T8" fmla="*/ 2264 w 4231"/>
              <a:gd name="T9" fmla="*/ 1096 h 3939"/>
              <a:gd name="T10" fmla="*/ 2198 w 4231"/>
              <a:gd name="T11" fmla="*/ 1095 h 3939"/>
              <a:gd name="T12" fmla="*/ 2025 w 4231"/>
              <a:gd name="T13" fmla="*/ 927 h 3939"/>
              <a:gd name="T14" fmla="*/ 2102 w 4231"/>
              <a:gd name="T15" fmla="*/ 927 h 3939"/>
              <a:gd name="T16" fmla="*/ 2198 w 4231"/>
              <a:gd name="T17" fmla="*/ 832 h 3939"/>
              <a:gd name="T18" fmla="*/ 2102 w 4231"/>
              <a:gd name="T19" fmla="*/ 736 h 3939"/>
              <a:gd name="T20" fmla="*/ 1933 w 4231"/>
              <a:gd name="T21" fmla="*/ 736 h 3939"/>
              <a:gd name="T22" fmla="*/ 1328 w 4231"/>
              <a:gd name="T23" fmla="*/ 4 h 3939"/>
              <a:gd name="T24" fmla="*/ 1202 w 4231"/>
              <a:gd name="T25" fmla="*/ 33 h 3939"/>
              <a:gd name="T26" fmla="*/ 644 w 4231"/>
              <a:gd name="T27" fmla="*/ 1795 h 3939"/>
              <a:gd name="T28" fmla="*/ 285 w 4231"/>
              <a:gd name="T29" fmla="*/ 1554 h 3939"/>
              <a:gd name="T30" fmla="*/ 0 w 4231"/>
              <a:gd name="T31" fmla="*/ 1554 h 3939"/>
              <a:gd name="T32" fmla="*/ 232 w 4231"/>
              <a:gd name="T33" fmla="*/ 1972 h 3939"/>
              <a:gd name="T34" fmla="*/ 240 w 4231"/>
              <a:gd name="T35" fmla="*/ 2031 h 3939"/>
              <a:gd name="T36" fmla="*/ 60 w 4231"/>
              <a:gd name="T37" fmla="*/ 2390 h 3939"/>
              <a:gd name="T38" fmla="*/ 345 w 4231"/>
              <a:gd name="T39" fmla="*/ 2390 h 3939"/>
              <a:gd name="T40" fmla="*/ 1690 w 4231"/>
              <a:gd name="T41" fmla="*/ 2202 h 3939"/>
              <a:gd name="T42" fmla="*/ 1233 w 4231"/>
              <a:gd name="T43" fmla="*/ 3932 h 3939"/>
              <a:gd name="T44" fmla="*/ 1655 w 4231"/>
              <a:gd name="T45" fmla="*/ 3793 h 3939"/>
              <a:gd name="T46" fmla="*/ 2042 w 4231"/>
              <a:gd name="T47" fmla="*/ 3202 h 3939"/>
              <a:gd name="T48" fmla="*/ 2108 w 4231"/>
              <a:gd name="T49" fmla="*/ 3202 h 3939"/>
              <a:gd name="T50" fmla="*/ 2108 w 4231"/>
              <a:gd name="T51" fmla="*/ 3012 h 3939"/>
              <a:gd name="T52" fmla="*/ 2042 w 4231"/>
              <a:gd name="T53" fmla="*/ 3011 h 3939"/>
              <a:gd name="T54" fmla="*/ 2105 w 4231"/>
              <a:gd name="T55" fmla="*/ 2844 h 3939"/>
              <a:gd name="T56" fmla="*/ 2257 w 4231"/>
              <a:gd name="T57" fmla="*/ 2844 h 3939"/>
              <a:gd name="T58" fmla="*/ 2353 w 4231"/>
              <a:gd name="T59" fmla="*/ 2748 h 3939"/>
              <a:gd name="T60" fmla="*/ 2257 w 4231"/>
              <a:gd name="T61" fmla="*/ 2652 h 3939"/>
              <a:gd name="T62" fmla="*/ 2197 w 4231"/>
              <a:gd name="T63" fmla="*/ 2652 h 3939"/>
              <a:gd name="T64" fmla="*/ 3792 w 4231"/>
              <a:gd name="T65" fmla="*/ 2227 h 3939"/>
              <a:gd name="T66" fmla="*/ 4231 w 4231"/>
              <a:gd name="T67" fmla="*/ 1972 h 3939"/>
              <a:gd name="T68" fmla="*/ 3800 w 4231"/>
              <a:gd name="T69" fmla="*/ 1793 h 3939"/>
              <a:gd name="T70" fmla="*/ 3923 w 4231"/>
              <a:gd name="T71" fmla="*/ 1897 h 3939"/>
              <a:gd name="T72" fmla="*/ 3840 w 4231"/>
              <a:gd name="T73" fmla="*/ 1904 h 3939"/>
              <a:gd name="T74" fmla="*/ 3800 w 4231"/>
              <a:gd name="T75" fmla="*/ 1793 h 3939"/>
              <a:gd name="T76" fmla="*/ 3800 w 4231"/>
              <a:gd name="T77" fmla="*/ 2167 h 3939"/>
              <a:gd name="T78" fmla="*/ 3835 w 4231"/>
              <a:gd name="T79" fmla="*/ 2056 h 3939"/>
              <a:gd name="T80" fmla="*/ 3918 w 4231"/>
              <a:gd name="T81" fmla="*/ 2060 h 3939"/>
              <a:gd name="T82" fmla="*/ 3926 w 4231"/>
              <a:gd name="T83" fmla="*/ 2036 h 3939"/>
              <a:gd name="T84" fmla="*/ 3841 w 4231"/>
              <a:gd name="T85" fmla="*/ 2032 h 3939"/>
              <a:gd name="T86" fmla="*/ 3844 w 4231"/>
              <a:gd name="T87" fmla="*/ 1927 h 3939"/>
              <a:gd name="T88" fmla="*/ 3930 w 4231"/>
              <a:gd name="T89" fmla="*/ 1924 h 3939"/>
              <a:gd name="T90" fmla="*/ 3926 w 4231"/>
              <a:gd name="T91" fmla="*/ 2036 h 39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231" h="3939">
                <a:moveTo>
                  <a:pt x="4231" y="1972"/>
                </a:moveTo>
                <a:cubicBezTo>
                  <a:pt x="4230" y="1872"/>
                  <a:pt x="3923" y="1717"/>
                  <a:pt x="3852" y="1717"/>
                </a:cubicBezTo>
                <a:cubicBezTo>
                  <a:pt x="3792" y="1717"/>
                  <a:pt x="3792" y="1717"/>
                  <a:pt x="3792" y="1717"/>
                </a:cubicBezTo>
                <a:cubicBezTo>
                  <a:pt x="2405" y="1717"/>
                  <a:pt x="2405" y="1717"/>
                  <a:pt x="2405" y="1717"/>
                </a:cubicBezTo>
                <a:cubicBezTo>
                  <a:pt x="2366" y="1637"/>
                  <a:pt x="2289" y="1476"/>
                  <a:pt x="2197" y="1286"/>
                </a:cubicBezTo>
                <a:cubicBezTo>
                  <a:pt x="2198" y="1286"/>
                  <a:pt x="2198" y="1286"/>
                  <a:pt x="2198" y="1286"/>
                </a:cubicBezTo>
                <a:cubicBezTo>
                  <a:pt x="2257" y="1286"/>
                  <a:pt x="2257" y="1286"/>
                  <a:pt x="2257" y="1286"/>
                </a:cubicBezTo>
                <a:cubicBezTo>
                  <a:pt x="2260" y="1286"/>
                  <a:pt x="2262" y="1286"/>
                  <a:pt x="2264" y="1286"/>
                </a:cubicBezTo>
                <a:cubicBezTo>
                  <a:pt x="2314" y="1282"/>
                  <a:pt x="2353" y="1241"/>
                  <a:pt x="2353" y="1191"/>
                </a:cubicBezTo>
                <a:cubicBezTo>
                  <a:pt x="2353" y="1140"/>
                  <a:pt x="2314" y="1099"/>
                  <a:pt x="2264" y="1096"/>
                </a:cubicBezTo>
                <a:cubicBezTo>
                  <a:pt x="2262" y="1095"/>
                  <a:pt x="2260" y="1095"/>
                  <a:pt x="2257" y="1095"/>
                </a:cubicBezTo>
                <a:cubicBezTo>
                  <a:pt x="2198" y="1095"/>
                  <a:pt x="2198" y="1095"/>
                  <a:pt x="2198" y="1095"/>
                </a:cubicBezTo>
                <a:cubicBezTo>
                  <a:pt x="2105" y="1095"/>
                  <a:pt x="2105" y="1095"/>
                  <a:pt x="2105" y="1095"/>
                </a:cubicBezTo>
                <a:cubicBezTo>
                  <a:pt x="2079" y="1040"/>
                  <a:pt x="2052" y="983"/>
                  <a:pt x="2025" y="927"/>
                </a:cubicBezTo>
                <a:cubicBezTo>
                  <a:pt x="2042" y="927"/>
                  <a:pt x="2042" y="927"/>
                  <a:pt x="2042" y="927"/>
                </a:cubicBezTo>
                <a:cubicBezTo>
                  <a:pt x="2102" y="927"/>
                  <a:pt x="2102" y="927"/>
                  <a:pt x="2102" y="927"/>
                </a:cubicBezTo>
                <a:cubicBezTo>
                  <a:pt x="2104" y="927"/>
                  <a:pt x="2106" y="927"/>
                  <a:pt x="2108" y="927"/>
                </a:cubicBezTo>
                <a:cubicBezTo>
                  <a:pt x="2158" y="923"/>
                  <a:pt x="2198" y="882"/>
                  <a:pt x="2198" y="832"/>
                </a:cubicBezTo>
                <a:cubicBezTo>
                  <a:pt x="2198" y="781"/>
                  <a:pt x="2158" y="740"/>
                  <a:pt x="2108" y="737"/>
                </a:cubicBezTo>
                <a:cubicBezTo>
                  <a:pt x="2106" y="737"/>
                  <a:pt x="2104" y="736"/>
                  <a:pt x="2102" y="736"/>
                </a:cubicBezTo>
                <a:cubicBezTo>
                  <a:pt x="2042" y="736"/>
                  <a:pt x="2042" y="736"/>
                  <a:pt x="2042" y="736"/>
                </a:cubicBezTo>
                <a:cubicBezTo>
                  <a:pt x="1933" y="736"/>
                  <a:pt x="1933" y="736"/>
                  <a:pt x="1933" y="736"/>
                </a:cubicBezTo>
                <a:cubicBezTo>
                  <a:pt x="1799" y="456"/>
                  <a:pt x="1683" y="212"/>
                  <a:pt x="1655" y="145"/>
                </a:cubicBezTo>
                <a:cubicBezTo>
                  <a:pt x="1595" y="6"/>
                  <a:pt x="1407" y="0"/>
                  <a:pt x="1328" y="4"/>
                </a:cubicBezTo>
                <a:cubicBezTo>
                  <a:pt x="1274" y="1"/>
                  <a:pt x="1233" y="7"/>
                  <a:pt x="1233" y="7"/>
                </a:cubicBezTo>
                <a:cubicBezTo>
                  <a:pt x="1233" y="7"/>
                  <a:pt x="1197" y="15"/>
                  <a:pt x="1202" y="33"/>
                </a:cubicBezTo>
                <a:cubicBezTo>
                  <a:pt x="1206" y="47"/>
                  <a:pt x="1571" y="1308"/>
                  <a:pt x="1696" y="1741"/>
                </a:cubicBezTo>
                <a:cubicBezTo>
                  <a:pt x="644" y="1795"/>
                  <a:pt x="644" y="1795"/>
                  <a:pt x="644" y="1795"/>
                </a:cubicBezTo>
                <a:cubicBezTo>
                  <a:pt x="345" y="1554"/>
                  <a:pt x="345" y="1554"/>
                  <a:pt x="345" y="1554"/>
                </a:cubicBezTo>
                <a:cubicBezTo>
                  <a:pt x="285" y="1554"/>
                  <a:pt x="285" y="1554"/>
                  <a:pt x="285" y="1554"/>
                </a:cubicBezTo>
                <a:cubicBezTo>
                  <a:pt x="60" y="1554"/>
                  <a:pt x="60" y="1554"/>
                  <a:pt x="60" y="1554"/>
                </a:cubicBezTo>
                <a:cubicBezTo>
                  <a:pt x="0" y="1554"/>
                  <a:pt x="0" y="1554"/>
                  <a:pt x="0" y="1554"/>
                </a:cubicBezTo>
                <a:cubicBezTo>
                  <a:pt x="242" y="1917"/>
                  <a:pt x="242" y="1917"/>
                  <a:pt x="242" y="1917"/>
                </a:cubicBezTo>
                <a:cubicBezTo>
                  <a:pt x="236" y="1934"/>
                  <a:pt x="232" y="1952"/>
                  <a:pt x="232" y="1972"/>
                </a:cubicBezTo>
                <a:cubicBezTo>
                  <a:pt x="232" y="1972"/>
                  <a:pt x="232" y="1972"/>
                  <a:pt x="232" y="1972"/>
                </a:cubicBezTo>
                <a:cubicBezTo>
                  <a:pt x="232" y="1998"/>
                  <a:pt x="235" y="2016"/>
                  <a:pt x="240" y="2031"/>
                </a:cubicBezTo>
                <a:cubicBezTo>
                  <a:pt x="0" y="2390"/>
                  <a:pt x="0" y="2390"/>
                  <a:pt x="0" y="2390"/>
                </a:cubicBezTo>
                <a:cubicBezTo>
                  <a:pt x="60" y="2390"/>
                  <a:pt x="60" y="2390"/>
                  <a:pt x="60" y="2390"/>
                </a:cubicBezTo>
                <a:cubicBezTo>
                  <a:pt x="285" y="2390"/>
                  <a:pt x="285" y="2390"/>
                  <a:pt x="285" y="2390"/>
                </a:cubicBezTo>
                <a:cubicBezTo>
                  <a:pt x="345" y="2390"/>
                  <a:pt x="345" y="2390"/>
                  <a:pt x="345" y="2390"/>
                </a:cubicBezTo>
                <a:cubicBezTo>
                  <a:pt x="644" y="2149"/>
                  <a:pt x="644" y="2149"/>
                  <a:pt x="644" y="2149"/>
                </a:cubicBezTo>
                <a:cubicBezTo>
                  <a:pt x="1690" y="2202"/>
                  <a:pt x="1690" y="2202"/>
                  <a:pt x="1690" y="2202"/>
                </a:cubicBezTo>
                <a:cubicBezTo>
                  <a:pt x="1561" y="2649"/>
                  <a:pt x="1206" y="3892"/>
                  <a:pt x="1202" y="3906"/>
                </a:cubicBezTo>
                <a:cubicBezTo>
                  <a:pt x="1197" y="3923"/>
                  <a:pt x="1233" y="3932"/>
                  <a:pt x="1233" y="3932"/>
                </a:cubicBezTo>
                <a:cubicBezTo>
                  <a:pt x="1233" y="3932"/>
                  <a:pt x="1274" y="3938"/>
                  <a:pt x="1328" y="3935"/>
                </a:cubicBezTo>
                <a:cubicBezTo>
                  <a:pt x="1407" y="3939"/>
                  <a:pt x="1595" y="3932"/>
                  <a:pt x="1655" y="3793"/>
                </a:cubicBezTo>
                <a:cubicBezTo>
                  <a:pt x="1683" y="3726"/>
                  <a:pt x="1799" y="3482"/>
                  <a:pt x="1933" y="3202"/>
                </a:cubicBezTo>
                <a:cubicBezTo>
                  <a:pt x="2042" y="3202"/>
                  <a:pt x="2042" y="3202"/>
                  <a:pt x="2042" y="3202"/>
                </a:cubicBezTo>
                <a:cubicBezTo>
                  <a:pt x="2102" y="3202"/>
                  <a:pt x="2102" y="3202"/>
                  <a:pt x="2102" y="3202"/>
                </a:cubicBezTo>
                <a:cubicBezTo>
                  <a:pt x="2104" y="3202"/>
                  <a:pt x="2106" y="3202"/>
                  <a:pt x="2108" y="3202"/>
                </a:cubicBezTo>
                <a:cubicBezTo>
                  <a:pt x="2158" y="3198"/>
                  <a:pt x="2198" y="3157"/>
                  <a:pt x="2198" y="3107"/>
                </a:cubicBezTo>
                <a:cubicBezTo>
                  <a:pt x="2198" y="3056"/>
                  <a:pt x="2158" y="3015"/>
                  <a:pt x="2108" y="3012"/>
                </a:cubicBezTo>
                <a:cubicBezTo>
                  <a:pt x="2106" y="3012"/>
                  <a:pt x="2104" y="3011"/>
                  <a:pt x="2102" y="3011"/>
                </a:cubicBezTo>
                <a:cubicBezTo>
                  <a:pt x="2042" y="3011"/>
                  <a:pt x="2042" y="3011"/>
                  <a:pt x="2042" y="3011"/>
                </a:cubicBezTo>
                <a:cubicBezTo>
                  <a:pt x="2025" y="3011"/>
                  <a:pt x="2025" y="3011"/>
                  <a:pt x="2025" y="3011"/>
                </a:cubicBezTo>
                <a:cubicBezTo>
                  <a:pt x="2052" y="2955"/>
                  <a:pt x="2079" y="2899"/>
                  <a:pt x="2105" y="2844"/>
                </a:cubicBezTo>
                <a:cubicBezTo>
                  <a:pt x="2198" y="2844"/>
                  <a:pt x="2198" y="2844"/>
                  <a:pt x="2198" y="2844"/>
                </a:cubicBezTo>
                <a:cubicBezTo>
                  <a:pt x="2257" y="2844"/>
                  <a:pt x="2257" y="2844"/>
                  <a:pt x="2257" y="2844"/>
                </a:cubicBezTo>
                <a:cubicBezTo>
                  <a:pt x="2260" y="2844"/>
                  <a:pt x="2262" y="2843"/>
                  <a:pt x="2264" y="2843"/>
                </a:cubicBezTo>
                <a:cubicBezTo>
                  <a:pt x="2314" y="2840"/>
                  <a:pt x="2353" y="2799"/>
                  <a:pt x="2353" y="2748"/>
                </a:cubicBezTo>
                <a:cubicBezTo>
                  <a:pt x="2353" y="2697"/>
                  <a:pt x="2314" y="2656"/>
                  <a:pt x="2264" y="2653"/>
                </a:cubicBezTo>
                <a:cubicBezTo>
                  <a:pt x="2262" y="2653"/>
                  <a:pt x="2260" y="2652"/>
                  <a:pt x="2257" y="2652"/>
                </a:cubicBezTo>
                <a:cubicBezTo>
                  <a:pt x="2198" y="2652"/>
                  <a:pt x="2198" y="2652"/>
                  <a:pt x="2198" y="2652"/>
                </a:cubicBezTo>
                <a:cubicBezTo>
                  <a:pt x="2197" y="2652"/>
                  <a:pt x="2197" y="2652"/>
                  <a:pt x="2197" y="2652"/>
                </a:cubicBezTo>
                <a:cubicBezTo>
                  <a:pt x="2287" y="2466"/>
                  <a:pt x="2363" y="2308"/>
                  <a:pt x="2402" y="2227"/>
                </a:cubicBezTo>
                <a:cubicBezTo>
                  <a:pt x="3792" y="2227"/>
                  <a:pt x="3792" y="2227"/>
                  <a:pt x="3792" y="2227"/>
                </a:cubicBezTo>
                <a:cubicBezTo>
                  <a:pt x="3852" y="2227"/>
                  <a:pt x="3852" y="2227"/>
                  <a:pt x="3852" y="2227"/>
                </a:cubicBezTo>
                <a:cubicBezTo>
                  <a:pt x="3923" y="2227"/>
                  <a:pt x="4231" y="2072"/>
                  <a:pt x="4231" y="1972"/>
                </a:cubicBezTo>
                <a:cubicBezTo>
                  <a:pt x="4231" y="1972"/>
                  <a:pt x="4231" y="1972"/>
                  <a:pt x="4231" y="1972"/>
                </a:cubicBezTo>
                <a:close/>
                <a:moveTo>
                  <a:pt x="3800" y="1793"/>
                </a:moveTo>
                <a:cubicBezTo>
                  <a:pt x="3864" y="1793"/>
                  <a:pt x="3864" y="1793"/>
                  <a:pt x="3864" y="1793"/>
                </a:cubicBezTo>
                <a:cubicBezTo>
                  <a:pt x="3891" y="1826"/>
                  <a:pt x="3911" y="1861"/>
                  <a:pt x="3923" y="1897"/>
                </a:cubicBezTo>
                <a:cubicBezTo>
                  <a:pt x="3915" y="1901"/>
                  <a:pt x="3906" y="1904"/>
                  <a:pt x="3896" y="1904"/>
                </a:cubicBezTo>
                <a:cubicBezTo>
                  <a:pt x="3840" y="1904"/>
                  <a:pt x="3840" y="1904"/>
                  <a:pt x="3840" y="1904"/>
                </a:cubicBezTo>
                <a:cubicBezTo>
                  <a:pt x="3830" y="1865"/>
                  <a:pt x="3812" y="1828"/>
                  <a:pt x="3787" y="1794"/>
                </a:cubicBezTo>
                <a:cubicBezTo>
                  <a:pt x="3791" y="1793"/>
                  <a:pt x="3796" y="1793"/>
                  <a:pt x="3800" y="1793"/>
                </a:cubicBezTo>
                <a:close/>
                <a:moveTo>
                  <a:pt x="3850" y="2167"/>
                </a:moveTo>
                <a:cubicBezTo>
                  <a:pt x="3800" y="2167"/>
                  <a:pt x="3800" y="2167"/>
                  <a:pt x="3800" y="2167"/>
                </a:cubicBezTo>
                <a:cubicBezTo>
                  <a:pt x="3792" y="2167"/>
                  <a:pt x="3784" y="2165"/>
                  <a:pt x="3777" y="2162"/>
                </a:cubicBezTo>
                <a:cubicBezTo>
                  <a:pt x="3804" y="2130"/>
                  <a:pt x="3823" y="2094"/>
                  <a:pt x="3835" y="2056"/>
                </a:cubicBezTo>
                <a:cubicBezTo>
                  <a:pt x="3896" y="2056"/>
                  <a:pt x="3896" y="2056"/>
                  <a:pt x="3896" y="2056"/>
                </a:cubicBezTo>
                <a:cubicBezTo>
                  <a:pt x="3904" y="2056"/>
                  <a:pt x="3911" y="2057"/>
                  <a:pt x="3918" y="2060"/>
                </a:cubicBezTo>
                <a:cubicBezTo>
                  <a:pt x="3904" y="2098"/>
                  <a:pt x="3881" y="2133"/>
                  <a:pt x="3850" y="2167"/>
                </a:cubicBezTo>
                <a:close/>
                <a:moveTo>
                  <a:pt x="3926" y="2036"/>
                </a:moveTo>
                <a:cubicBezTo>
                  <a:pt x="3860" y="2036"/>
                  <a:pt x="3860" y="2036"/>
                  <a:pt x="3860" y="2036"/>
                </a:cubicBezTo>
                <a:cubicBezTo>
                  <a:pt x="3853" y="2036"/>
                  <a:pt x="3847" y="2034"/>
                  <a:pt x="3841" y="2032"/>
                </a:cubicBezTo>
                <a:cubicBezTo>
                  <a:pt x="3845" y="2013"/>
                  <a:pt x="3848" y="1993"/>
                  <a:pt x="3848" y="1972"/>
                </a:cubicBezTo>
                <a:cubicBezTo>
                  <a:pt x="3848" y="1957"/>
                  <a:pt x="3846" y="1942"/>
                  <a:pt x="3844" y="1927"/>
                </a:cubicBezTo>
                <a:cubicBezTo>
                  <a:pt x="3849" y="1925"/>
                  <a:pt x="3854" y="1924"/>
                  <a:pt x="3860" y="1924"/>
                </a:cubicBezTo>
                <a:cubicBezTo>
                  <a:pt x="3930" y="1924"/>
                  <a:pt x="3930" y="1924"/>
                  <a:pt x="3930" y="1924"/>
                </a:cubicBezTo>
                <a:cubicBezTo>
                  <a:pt x="3933" y="1940"/>
                  <a:pt x="3935" y="1956"/>
                  <a:pt x="3935" y="1972"/>
                </a:cubicBezTo>
                <a:cubicBezTo>
                  <a:pt x="3935" y="1994"/>
                  <a:pt x="3932" y="2015"/>
                  <a:pt x="3926" y="2036"/>
                </a:cubicBezTo>
                <a:close/>
              </a:path>
            </a:pathLst>
          </a:custGeom>
          <a:gradFill flip="none" rotWithShape="1">
            <a:gsLst>
              <a:gs pos="30000">
                <a:schemeClr val="accent2"/>
              </a:gs>
              <a:gs pos="75000">
                <a:schemeClr val="accent2">
                  <a:lumMod val="75000"/>
                </a:schemeClr>
              </a:gs>
            </a:gsLst>
            <a:lin ang="1620000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7000"/>
                  </a:schemeClr>
                </a:gs>
              </a:gsLst>
              <a:lin ang="1620000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657600" y="1020524"/>
            <a:ext cx="2743890" cy="1497489"/>
          </a:xfrm>
          <a:custGeom>
            <a:avLst/>
            <a:gdLst>
              <a:gd name="T0" fmla="*/ 5098 w 5098"/>
              <a:gd name="T1" fmla="*/ 1782 h 2782"/>
              <a:gd name="T2" fmla="*/ 5098 w 5098"/>
              <a:gd name="T3" fmla="*/ 1798 h 2782"/>
              <a:gd name="T4" fmla="*/ 4444 w 5098"/>
              <a:gd name="T5" fmla="*/ 2742 h 2782"/>
              <a:gd name="T6" fmla="*/ 3969 w 5098"/>
              <a:gd name="T7" fmla="*/ 2774 h 2782"/>
              <a:gd name="T8" fmla="*/ 3037 w 5098"/>
              <a:gd name="T9" fmla="*/ 2774 h 2782"/>
              <a:gd name="T10" fmla="*/ 1655 w 5098"/>
              <a:gd name="T11" fmla="*/ 2766 h 2782"/>
              <a:gd name="T12" fmla="*/ 975 w 5098"/>
              <a:gd name="T13" fmla="*/ 2750 h 2782"/>
              <a:gd name="T14" fmla="*/ 452 w 5098"/>
              <a:gd name="T15" fmla="*/ 2558 h 2782"/>
              <a:gd name="T16" fmla="*/ 116 w 5098"/>
              <a:gd name="T17" fmla="*/ 1474 h 2782"/>
              <a:gd name="T18" fmla="*/ 379 w 5098"/>
              <a:gd name="T19" fmla="*/ 1002 h 2782"/>
              <a:gd name="T20" fmla="*/ 898 w 5098"/>
              <a:gd name="T21" fmla="*/ 830 h 2782"/>
              <a:gd name="T22" fmla="*/ 1158 w 5098"/>
              <a:gd name="T23" fmla="*/ 554 h 2782"/>
              <a:gd name="T24" fmla="*/ 1604 w 5098"/>
              <a:gd name="T25" fmla="*/ 510 h 2782"/>
              <a:gd name="T26" fmla="*/ 1732 w 5098"/>
              <a:gd name="T27" fmla="*/ 566 h 2782"/>
              <a:gd name="T28" fmla="*/ 2624 w 5098"/>
              <a:gd name="T29" fmla="*/ 10 h 2782"/>
              <a:gd name="T30" fmla="*/ 3398 w 5098"/>
              <a:gd name="T31" fmla="*/ 502 h 2782"/>
              <a:gd name="T32" fmla="*/ 3468 w 5098"/>
              <a:gd name="T33" fmla="*/ 618 h 2782"/>
              <a:gd name="T34" fmla="*/ 3534 w 5098"/>
              <a:gd name="T35" fmla="*/ 594 h 2782"/>
              <a:gd name="T36" fmla="*/ 4093 w 5098"/>
              <a:gd name="T37" fmla="*/ 554 h 2782"/>
              <a:gd name="T38" fmla="*/ 4598 w 5098"/>
              <a:gd name="T39" fmla="*/ 778 h 2782"/>
              <a:gd name="T40" fmla="*/ 5098 w 5098"/>
              <a:gd name="T41" fmla="*/ 1782 h 2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98" h="2782">
                <a:moveTo>
                  <a:pt x="5098" y="1782"/>
                </a:moveTo>
                <a:cubicBezTo>
                  <a:pt x="5098" y="1787"/>
                  <a:pt x="5098" y="1792"/>
                  <a:pt x="5098" y="1798"/>
                </a:cubicBezTo>
                <a:cubicBezTo>
                  <a:pt x="5083" y="2329"/>
                  <a:pt x="4841" y="2625"/>
                  <a:pt x="4444" y="2742"/>
                </a:cubicBezTo>
                <a:cubicBezTo>
                  <a:pt x="4306" y="2782"/>
                  <a:pt x="4150" y="2763"/>
                  <a:pt x="3969" y="2774"/>
                </a:cubicBezTo>
                <a:cubicBezTo>
                  <a:pt x="3658" y="2774"/>
                  <a:pt x="3347" y="2774"/>
                  <a:pt x="3037" y="2774"/>
                </a:cubicBezTo>
                <a:cubicBezTo>
                  <a:pt x="2588" y="2771"/>
                  <a:pt x="2112" y="2766"/>
                  <a:pt x="1655" y="2766"/>
                </a:cubicBezTo>
                <a:cubicBezTo>
                  <a:pt x="1416" y="2766"/>
                  <a:pt x="1184" y="2766"/>
                  <a:pt x="975" y="2750"/>
                </a:cubicBezTo>
                <a:cubicBezTo>
                  <a:pt x="757" y="2733"/>
                  <a:pt x="596" y="2671"/>
                  <a:pt x="452" y="2558"/>
                </a:cubicBezTo>
                <a:cubicBezTo>
                  <a:pt x="202" y="2360"/>
                  <a:pt x="0" y="1951"/>
                  <a:pt x="116" y="1474"/>
                </a:cubicBezTo>
                <a:cubicBezTo>
                  <a:pt x="163" y="1278"/>
                  <a:pt x="252" y="1120"/>
                  <a:pt x="379" y="1002"/>
                </a:cubicBezTo>
                <a:cubicBezTo>
                  <a:pt x="500" y="889"/>
                  <a:pt x="672" y="786"/>
                  <a:pt x="898" y="830"/>
                </a:cubicBezTo>
                <a:cubicBezTo>
                  <a:pt x="951" y="721"/>
                  <a:pt x="1035" y="617"/>
                  <a:pt x="1158" y="554"/>
                </a:cubicBezTo>
                <a:cubicBezTo>
                  <a:pt x="1272" y="495"/>
                  <a:pt x="1452" y="468"/>
                  <a:pt x="1604" y="510"/>
                </a:cubicBezTo>
                <a:cubicBezTo>
                  <a:pt x="1650" y="523"/>
                  <a:pt x="1681" y="551"/>
                  <a:pt x="1732" y="566"/>
                </a:cubicBezTo>
                <a:cubicBezTo>
                  <a:pt x="1918" y="258"/>
                  <a:pt x="2147" y="0"/>
                  <a:pt x="2624" y="10"/>
                </a:cubicBezTo>
                <a:cubicBezTo>
                  <a:pt x="3014" y="18"/>
                  <a:pt x="3248" y="233"/>
                  <a:pt x="3398" y="502"/>
                </a:cubicBezTo>
                <a:cubicBezTo>
                  <a:pt x="3414" y="529"/>
                  <a:pt x="3444" y="611"/>
                  <a:pt x="3468" y="618"/>
                </a:cubicBezTo>
                <a:cubicBezTo>
                  <a:pt x="3484" y="622"/>
                  <a:pt x="3514" y="601"/>
                  <a:pt x="3534" y="594"/>
                </a:cubicBezTo>
                <a:cubicBezTo>
                  <a:pt x="3685" y="536"/>
                  <a:pt x="3909" y="524"/>
                  <a:pt x="4093" y="554"/>
                </a:cubicBezTo>
                <a:cubicBezTo>
                  <a:pt x="4300" y="587"/>
                  <a:pt x="4452" y="671"/>
                  <a:pt x="4598" y="778"/>
                </a:cubicBezTo>
                <a:cubicBezTo>
                  <a:pt x="4879" y="986"/>
                  <a:pt x="5074" y="1292"/>
                  <a:pt x="5098" y="1782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II этап: 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400" i="1" dirty="0" smtClean="0">
                <a:solidFill>
                  <a:srgbClr val="FF0000"/>
                </a:solidFill>
              </a:rPr>
              <a:t>поисковый </a:t>
            </a:r>
            <a:r>
              <a:rPr lang="ru-RU" sz="1400" i="1" dirty="0">
                <a:solidFill>
                  <a:srgbClr val="FF0000"/>
                </a:solidFill>
              </a:rPr>
              <a:t>и </a:t>
            </a:r>
            <a:endParaRPr lang="ru-RU" sz="14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1400" i="1" dirty="0" smtClean="0">
                <a:solidFill>
                  <a:srgbClr val="FF0000"/>
                </a:solidFill>
              </a:rPr>
              <a:t>исследовательский</a:t>
            </a:r>
            <a:endParaRPr lang="ru-RU" sz="1400" i="1" dirty="0">
              <a:solidFill>
                <a:srgbClr val="FF0000"/>
              </a:solidFill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441354" y="868279"/>
            <a:ext cx="1600200" cy="1066671"/>
          </a:xfrm>
          <a:custGeom>
            <a:avLst/>
            <a:gdLst>
              <a:gd name="T0" fmla="*/ 5098 w 5098"/>
              <a:gd name="T1" fmla="*/ 1782 h 2782"/>
              <a:gd name="T2" fmla="*/ 5098 w 5098"/>
              <a:gd name="T3" fmla="*/ 1798 h 2782"/>
              <a:gd name="T4" fmla="*/ 4444 w 5098"/>
              <a:gd name="T5" fmla="*/ 2742 h 2782"/>
              <a:gd name="T6" fmla="*/ 3969 w 5098"/>
              <a:gd name="T7" fmla="*/ 2774 h 2782"/>
              <a:gd name="T8" fmla="*/ 3037 w 5098"/>
              <a:gd name="T9" fmla="*/ 2774 h 2782"/>
              <a:gd name="T10" fmla="*/ 1655 w 5098"/>
              <a:gd name="T11" fmla="*/ 2766 h 2782"/>
              <a:gd name="T12" fmla="*/ 975 w 5098"/>
              <a:gd name="T13" fmla="*/ 2750 h 2782"/>
              <a:gd name="T14" fmla="*/ 452 w 5098"/>
              <a:gd name="T15" fmla="*/ 2558 h 2782"/>
              <a:gd name="T16" fmla="*/ 116 w 5098"/>
              <a:gd name="T17" fmla="*/ 1474 h 2782"/>
              <a:gd name="T18" fmla="*/ 379 w 5098"/>
              <a:gd name="T19" fmla="*/ 1002 h 2782"/>
              <a:gd name="T20" fmla="*/ 898 w 5098"/>
              <a:gd name="T21" fmla="*/ 830 h 2782"/>
              <a:gd name="T22" fmla="*/ 1158 w 5098"/>
              <a:gd name="T23" fmla="*/ 554 h 2782"/>
              <a:gd name="T24" fmla="*/ 1604 w 5098"/>
              <a:gd name="T25" fmla="*/ 510 h 2782"/>
              <a:gd name="T26" fmla="*/ 1732 w 5098"/>
              <a:gd name="T27" fmla="*/ 566 h 2782"/>
              <a:gd name="T28" fmla="*/ 2624 w 5098"/>
              <a:gd name="T29" fmla="*/ 10 h 2782"/>
              <a:gd name="T30" fmla="*/ 3398 w 5098"/>
              <a:gd name="T31" fmla="*/ 502 h 2782"/>
              <a:gd name="T32" fmla="*/ 3468 w 5098"/>
              <a:gd name="T33" fmla="*/ 618 h 2782"/>
              <a:gd name="T34" fmla="*/ 3534 w 5098"/>
              <a:gd name="T35" fmla="*/ 594 h 2782"/>
              <a:gd name="T36" fmla="*/ 4093 w 5098"/>
              <a:gd name="T37" fmla="*/ 554 h 2782"/>
              <a:gd name="T38" fmla="*/ 4598 w 5098"/>
              <a:gd name="T39" fmla="*/ 778 h 2782"/>
              <a:gd name="T40" fmla="*/ 5098 w 5098"/>
              <a:gd name="T41" fmla="*/ 1782 h 2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98" h="2782">
                <a:moveTo>
                  <a:pt x="5098" y="1782"/>
                </a:moveTo>
                <a:cubicBezTo>
                  <a:pt x="5098" y="1787"/>
                  <a:pt x="5098" y="1792"/>
                  <a:pt x="5098" y="1798"/>
                </a:cubicBezTo>
                <a:cubicBezTo>
                  <a:pt x="5083" y="2329"/>
                  <a:pt x="4841" y="2625"/>
                  <a:pt x="4444" y="2742"/>
                </a:cubicBezTo>
                <a:cubicBezTo>
                  <a:pt x="4306" y="2782"/>
                  <a:pt x="4150" y="2763"/>
                  <a:pt x="3969" y="2774"/>
                </a:cubicBezTo>
                <a:cubicBezTo>
                  <a:pt x="3658" y="2774"/>
                  <a:pt x="3347" y="2774"/>
                  <a:pt x="3037" y="2774"/>
                </a:cubicBezTo>
                <a:cubicBezTo>
                  <a:pt x="2588" y="2771"/>
                  <a:pt x="2112" y="2766"/>
                  <a:pt x="1655" y="2766"/>
                </a:cubicBezTo>
                <a:cubicBezTo>
                  <a:pt x="1416" y="2766"/>
                  <a:pt x="1184" y="2766"/>
                  <a:pt x="975" y="2750"/>
                </a:cubicBezTo>
                <a:cubicBezTo>
                  <a:pt x="757" y="2733"/>
                  <a:pt x="596" y="2671"/>
                  <a:pt x="452" y="2558"/>
                </a:cubicBezTo>
                <a:cubicBezTo>
                  <a:pt x="202" y="2360"/>
                  <a:pt x="0" y="1951"/>
                  <a:pt x="116" y="1474"/>
                </a:cubicBezTo>
                <a:cubicBezTo>
                  <a:pt x="163" y="1278"/>
                  <a:pt x="252" y="1120"/>
                  <a:pt x="379" y="1002"/>
                </a:cubicBezTo>
                <a:cubicBezTo>
                  <a:pt x="500" y="889"/>
                  <a:pt x="672" y="786"/>
                  <a:pt x="898" y="830"/>
                </a:cubicBezTo>
                <a:cubicBezTo>
                  <a:pt x="951" y="721"/>
                  <a:pt x="1035" y="617"/>
                  <a:pt x="1158" y="554"/>
                </a:cubicBezTo>
                <a:cubicBezTo>
                  <a:pt x="1272" y="495"/>
                  <a:pt x="1452" y="468"/>
                  <a:pt x="1604" y="510"/>
                </a:cubicBezTo>
                <a:cubicBezTo>
                  <a:pt x="1650" y="523"/>
                  <a:pt x="1681" y="551"/>
                  <a:pt x="1732" y="566"/>
                </a:cubicBezTo>
                <a:cubicBezTo>
                  <a:pt x="1918" y="258"/>
                  <a:pt x="2147" y="0"/>
                  <a:pt x="2624" y="10"/>
                </a:cubicBezTo>
                <a:cubicBezTo>
                  <a:pt x="3014" y="18"/>
                  <a:pt x="3248" y="233"/>
                  <a:pt x="3398" y="502"/>
                </a:cubicBezTo>
                <a:cubicBezTo>
                  <a:pt x="3414" y="529"/>
                  <a:pt x="3444" y="611"/>
                  <a:pt x="3468" y="618"/>
                </a:cubicBezTo>
                <a:cubicBezTo>
                  <a:pt x="3484" y="622"/>
                  <a:pt x="3514" y="601"/>
                  <a:pt x="3534" y="594"/>
                </a:cubicBezTo>
                <a:cubicBezTo>
                  <a:pt x="3685" y="536"/>
                  <a:pt x="3909" y="524"/>
                  <a:pt x="4093" y="554"/>
                </a:cubicBezTo>
                <a:cubicBezTo>
                  <a:pt x="4300" y="587"/>
                  <a:pt x="4452" y="671"/>
                  <a:pt x="4598" y="778"/>
                </a:cubicBezTo>
                <a:cubicBezTo>
                  <a:pt x="4879" y="986"/>
                  <a:pt x="5074" y="1292"/>
                  <a:pt x="5098" y="1782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I этап</a:t>
            </a:r>
            <a:r>
              <a:rPr lang="ru-RU" sz="1400" b="1" dirty="0">
                <a:solidFill>
                  <a:srgbClr val="FF0000"/>
                </a:solidFill>
              </a:rPr>
              <a:t>: </a:t>
            </a:r>
            <a:endParaRPr lang="ru-RU" sz="1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400" i="1" dirty="0" smtClean="0">
                <a:solidFill>
                  <a:srgbClr val="FF0000"/>
                </a:solidFill>
              </a:rPr>
              <a:t>организационный</a:t>
            </a:r>
            <a:endParaRPr lang="ru-RU" sz="1400" i="1" dirty="0">
              <a:solidFill>
                <a:srgbClr val="FF0000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371154" y="2966033"/>
            <a:ext cx="1740600" cy="1047750"/>
          </a:xfrm>
          <a:custGeom>
            <a:avLst/>
            <a:gdLst>
              <a:gd name="T0" fmla="*/ 5098 w 5098"/>
              <a:gd name="T1" fmla="*/ 1782 h 2782"/>
              <a:gd name="T2" fmla="*/ 5098 w 5098"/>
              <a:gd name="T3" fmla="*/ 1798 h 2782"/>
              <a:gd name="T4" fmla="*/ 4444 w 5098"/>
              <a:gd name="T5" fmla="*/ 2742 h 2782"/>
              <a:gd name="T6" fmla="*/ 3969 w 5098"/>
              <a:gd name="T7" fmla="*/ 2774 h 2782"/>
              <a:gd name="T8" fmla="*/ 3037 w 5098"/>
              <a:gd name="T9" fmla="*/ 2774 h 2782"/>
              <a:gd name="T10" fmla="*/ 1655 w 5098"/>
              <a:gd name="T11" fmla="*/ 2766 h 2782"/>
              <a:gd name="T12" fmla="*/ 975 w 5098"/>
              <a:gd name="T13" fmla="*/ 2750 h 2782"/>
              <a:gd name="T14" fmla="*/ 452 w 5098"/>
              <a:gd name="T15" fmla="*/ 2558 h 2782"/>
              <a:gd name="T16" fmla="*/ 116 w 5098"/>
              <a:gd name="T17" fmla="*/ 1474 h 2782"/>
              <a:gd name="T18" fmla="*/ 379 w 5098"/>
              <a:gd name="T19" fmla="*/ 1002 h 2782"/>
              <a:gd name="T20" fmla="*/ 898 w 5098"/>
              <a:gd name="T21" fmla="*/ 830 h 2782"/>
              <a:gd name="T22" fmla="*/ 1158 w 5098"/>
              <a:gd name="T23" fmla="*/ 554 h 2782"/>
              <a:gd name="T24" fmla="*/ 1604 w 5098"/>
              <a:gd name="T25" fmla="*/ 510 h 2782"/>
              <a:gd name="T26" fmla="*/ 1732 w 5098"/>
              <a:gd name="T27" fmla="*/ 566 h 2782"/>
              <a:gd name="T28" fmla="*/ 2624 w 5098"/>
              <a:gd name="T29" fmla="*/ 10 h 2782"/>
              <a:gd name="T30" fmla="*/ 3398 w 5098"/>
              <a:gd name="T31" fmla="*/ 502 h 2782"/>
              <a:gd name="T32" fmla="*/ 3468 w 5098"/>
              <a:gd name="T33" fmla="*/ 618 h 2782"/>
              <a:gd name="T34" fmla="*/ 3534 w 5098"/>
              <a:gd name="T35" fmla="*/ 594 h 2782"/>
              <a:gd name="T36" fmla="*/ 4093 w 5098"/>
              <a:gd name="T37" fmla="*/ 554 h 2782"/>
              <a:gd name="T38" fmla="*/ 4598 w 5098"/>
              <a:gd name="T39" fmla="*/ 778 h 2782"/>
              <a:gd name="T40" fmla="*/ 5098 w 5098"/>
              <a:gd name="T41" fmla="*/ 1782 h 2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98" h="2782">
                <a:moveTo>
                  <a:pt x="5098" y="1782"/>
                </a:moveTo>
                <a:cubicBezTo>
                  <a:pt x="5098" y="1787"/>
                  <a:pt x="5098" y="1792"/>
                  <a:pt x="5098" y="1798"/>
                </a:cubicBezTo>
                <a:cubicBezTo>
                  <a:pt x="5083" y="2329"/>
                  <a:pt x="4841" y="2625"/>
                  <a:pt x="4444" y="2742"/>
                </a:cubicBezTo>
                <a:cubicBezTo>
                  <a:pt x="4306" y="2782"/>
                  <a:pt x="4150" y="2763"/>
                  <a:pt x="3969" y="2774"/>
                </a:cubicBezTo>
                <a:cubicBezTo>
                  <a:pt x="3658" y="2774"/>
                  <a:pt x="3347" y="2774"/>
                  <a:pt x="3037" y="2774"/>
                </a:cubicBezTo>
                <a:cubicBezTo>
                  <a:pt x="2588" y="2771"/>
                  <a:pt x="2112" y="2766"/>
                  <a:pt x="1655" y="2766"/>
                </a:cubicBezTo>
                <a:cubicBezTo>
                  <a:pt x="1416" y="2766"/>
                  <a:pt x="1184" y="2766"/>
                  <a:pt x="975" y="2750"/>
                </a:cubicBezTo>
                <a:cubicBezTo>
                  <a:pt x="757" y="2733"/>
                  <a:pt x="596" y="2671"/>
                  <a:pt x="452" y="2558"/>
                </a:cubicBezTo>
                <a:cubicBezTo>
                  <a:pt x="202" y="2360"/>
                  <a:pt x="0" y="1951"/>
                  <a:pt x="116" y="1474"/>
                </a:cubicBezTo>
                <a:cubicBezTo>
                  <a:pt x="163" y="1278"/>
                  <a:pt x="252" y="1120"/>
                  <a:pt x="379" y="1002"/>
                </a:cubicBezTo>
                <a:cubicBezTo>
                  <a:pt x="500" y="889"/>
                  <a:pt x="672" y="786"/>
                  <a:pt x="898" y="830"/>
                </a:cubicBezTo>
                <a:cubicBezTo>
                  <a:pt x="951" y="721"/>
                  <a:pt x="1035" y="617"/>
                  <a:pt x="1158" y="554"/>
                </a:cubicBezTo>
                <a:cubicBezTo>
                  <a:pt x="1272" y="495"/>
                  <a:pt x="1452" y="468"/>
                  <a:pt x="1604" y="510"/>
                </a:cubicBezTo>
                <a:cubicBezTo>
                  <a:pt x="1650" y="523"/>
                  <a:pt x="1681" y="551"/>
                  <a:pt x="1732" y="566"/>
                </a:cubicBezTo>
                <a:cubicBezTo>
                  <a:pt x="1918" y="258"/>
                  <a:pt x="2147" y="0"/>
                  <a:pt x="2624" y="10"/>
                </a:cubicBezTo>
                <a:cubicBezTo>
                  <a:pt x="3014" y="18"/>
                  <a:pt x="3248" y="233"/>
                  <a:pt x="3398" y="502"/>
                </a:cubicBezTo>
                <a:cubicBezTo>
                  <a:pt x="3414" y="529"/>
                  <a:pt x="3444" y="611"/>
                  <a:pt x="3468" y="618"/>
                </a:cubicBezTo>
                <a:cubicBezTo>
                  <a:pt x="3484" y="622"/>
                  <a:pt x="3514" y="601"/>
                  <a:pt x="3534" y="594"/>
                </a:cubicBezTo>
                <a:cubicBezTo>
                  <a:pt x="3685" y="536"/>
                  <a:pt x="3909" y="524"/>
                  <a:pt x="4093" y="554"/>
                </a:cubicBezTo>
                <a:cubicBezTo>
                  <a:pt x="4300" y="587"/>
                  <a:pt x="4452" y="671"/>
                  <a:pt x="4598" y="778"/>
                </a:cubicBezTo>
                <a:cubicBezTo>
                  <a:pt x="4879" y="986"/>
                  <a:pt x="5074" y="1292"/>
                  <a:pt x="5098" y="1782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</a:rPr>
              <a:t>III этап: </a:t>
            </a:r>
            <a:r>
              <a:rPr lang="ru-RU" sz="1400" i="1" dirty="0">
                <a:solidFill>
                  <a:srgbClr val="FF0000"/>
                </a:solidFill>
              </a:rPr>
              <a:t>языковая и творческая работа</a:t>
            </a:r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3599760" y="3409950"/>
            <a:ext cx="2743890" cy="1497489"/>
          </a:xfrm>
          <a:custGeom>
            <a:avLst/>
            <a:gdLst>
              <a:gd name="T0" fmla="*/ 5098 w 5098"/>
              <a:gd name="T1" fmla="*/ 1782 h 2782"/>
              <a:gd name="T2" fmla="*/ 5098 w 5098"/>
              <a:gd name="T3" fmla="*/ 1798 h 2782"/>
              <a:gd name="T4" fmla="*/ 4444 w 5098"/>
              <a:gd name="T5" fmla="*/ 2742 h 2782"/>
              <a:gd name="T6" fmla="*/ 3969 w 5098"/>
              <a:gd name="T7" fmla="*/ 2774 h 2782"/>
              <a:gd name="T8" fmla="*/ 3037 w 5098"/>
              <a:gd name="T9" fmla="*/ 2774 h 2782"/>
              <a:gd name="T10" fmla="*/ 1655 w 5098"/>
              <a:gd name="T11" fmla="*/ 2766 h 2782"/>
              <a:gd name="T12" fmla="*/ 975 w 5098"/>
              <a:gd name="T13" fmla="*/ 2750 h 2782"/>
              <a:gd name="T14" fmla="*/ 452 w 5098"/>
              <a:gd name="T15" fmla="*/ 2558 h 2782"/>
              <a:gd name="T16" fmla="*/ 116 w 5098"/>
              <a:gd name="T17" fmla="*/ 1474 h 2782"/>
              <a:gd name="T18" fmla="*/ 379 w 5098"/>
              <a:gd name="T19" fmla="*/ 1002 h 2782"/>
              <a:gd name="T20" fmla="*/ 898 w 5098"/>
              <a:gd name="T21" fmla="*/ 830 h 2782"/>
              <a:gd name="T22" fmla="*/ 1158 w 5098"/>
              <a:gd name="T23" fmla="*/ 554 h 2782"/>
              <a:gd name="T24" fmla="*/ 1604 w 5098"/>
              <a:gd name="T25" fmla="*/ 510 h 2782"/>
              <a:gd name="T26" fmla="*/ 1732 w 5098"/>
              <a:gd name="T27" fmla="*/ 566 h 2782"/>
              <a:gd name="T28" fmla="*/ 2624 w 5098"/>
              <a:gd name="T29" fmla="*/ 10 h 2782"/>
              <a:gd name="T30" fmla="*/ 3398 w 5098"/>
              <a:gd name="T31" fmla="*/ 502 h 2782"/>
              <a:gd name="T32" fmla="*/ 3468 w 5098"/>
              <a:gd name="T33" fmla="*/ 618 h 2782"/>
              <a:gd name="T34" fmla="*/ 3534 w 5098"/>
              <a:gd name="T35" fmla="*/ 594 h 2782"/>
              <a:gd name="T36" fmla="*/ 4093 w 5098"/>
              <a:gd name="T37" fmla="*/ 554 h 2782"/>
              <a:gd name="T38" fmla="*/ 4598 w 5098"/>
              <a:gd name="T39" fmla="*/ 778 h 2782"/>
              <a:gd name="T40" fmla="*/ 5098 w 5098"/>
              <a:gd name="T41" fmla="*/ 1782 h 2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98" h="2782">
                <a:moveTo>
                  <a:pt x="5098" y="1782"/>
                </a:moveTo>
                <a:cubicBezTo>
                  <a:pt x="5098" y="1787"/>
                  <a:pt x="5098" y="1792"/>
                  <a:pt x="5098" y="1798"/>
                </a:cubicBezTo>
                <a:cubicBezTo>
                  <a:pt x="5083" y="2329"/>
                  <a:pt x="4841" y="2625"/>
                  <a:pt x="4444" y="2742"/>
                </a:cubicBezTo>
                <a:cubicBezTo>
                  <a:pt x="4306" y="2782"/>
                  <a:pt x="4150" y="2763"/>
                  <a:pt x="3969" y="2774"/>
                </a:cubicBezTo>
                <a:cubicBezTo>
                  <a:pt x="3658" y="2774"/>
                  <a:pt x="3347" y="2774"/>
                  <a:pt x="3037" y="2774"/>
                </a:cubicBezTo>
                <a:cubicBezTo>
                  <a:pt x="2588" y="2771"/>
                  <a:pt x="2112" y="2766"/>
                  <a:pt x="1655" y="2766"/>
                </a:cubicBezTo>
                <a:cubicBezTo>
                  <a:pt x="1416" y="2766"/>
                  <a:pt x="1184" y="2766"/>
                  <a:pt x="975" y="2750"/>
                </a:cubicBezTo>
                <a:cubicBezTo>
                  <a:pt x="757" y="2733"/>
                  <a:pt x="596" y="2671"/>
                  <a:pt x="452" y="2558"/>
                </a:cubicBezTo>
                <a:cubicBezTo>
                  <a:pt x="202" y="2360"/>
                  <a:pt x="0" y="1951"/>
                  <a:pt x="116" y="1474"/>
                </a:cubicBezTo>
                <a:cubicBezTo>
                  <a:pt x="163" y="1278"/>
                  <a:pt x="252" y="1120"/>
                  <a:pt x="379" y="1002"/>
                </a:cubicBezTo>
                <a:cubicBezTo>
                  <a:pt x="500" y="889"/>
                  <a:pt x="672" y="786"/>
                  <a:pt x="898" y="830"/>
                </a:cubicBezTo>
                <a:cubicBezTo>
                  <a:pt x="951" y="721"/>
                  <a:pt x="1035" y="617"/>
                  <a:pt x="1158" y="554"/>
                </a:cubicBezTo>
                <a:cubicBezTo>
                  <a:pt x="1272" y="495"/>
                  <a:pt x="1452" y="468"/>
                  <a:pt x="1604" y="510"/>
                </a:cubicBezTo>
                <a:cubicBezTo>
                  <a:pt x="1650" y="523"/>
                  <a:pt x="1681" y="551"/>
                  <a:pt x="1732" y="566"/>
                </a:cubicBezTo>
                <a:cubicBezTo>
                  <a:pt x="1918" y="258"/>
                  <a:pt x="2147" y="0"/>
                  <a:pt x="2624" y="10"/>
                </a:cubicBezTo>
                <a:cubicBezTo>
                  <a:pt x="3014" y="18"/>
                  <a:pt x="3248" y="233"/>
                  <a:pt x="3398" y="502"/>
                </a:cubicBezTo>
                <a:cubicBezTo>
                  <a:pt x="3414" y="529"/>
                  <a:pt x="3444" y="611"/>
                  <a:pt x="3468" y="618"/>
                </a:cubicBezTo>
                <a:cubicBezTo>
                  <a:pt x="3484" y="622"/>
                  <a:pt x="3514" y="601"/>
                  <a:pt x="3534" y="594"/>
                </a:cubicBezTo>
                <a:cubicBezTo>
                  <a:pt x="3685" y="536"/>
                  <a:pt x="3909" y="524"/>
                  <a:pt x="4093" y="554"/>
                </a:cubicBezTo>
                <a:cubicBezTo>
                  <a:pt x="4300" y="587"/>
                  <a:pt x="4452" y="671"/>
                  <a:pt x="4598" y="778"/>
                </a:cubicBezTo>
                <a:cubicBezTo>
                  <a:pt x="4879" y="986"/>
                  <a:pt x="5074" y="1292"/>
                  <a:pt x="5098" y="1782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IV. этап: </a:t>
            </a:r>
            <a:r>
              <a:rPr lang="ru-RU" i="1" dirty="0">
                <a:solidFill>
                  <a:srgbClr val="FF0000"/>
                </a:solidFill>
              </a:rPr>
              <a:t>предъявление проекта и его продукта</a:t>
            </a:r>
            <a:r>
              <a:rPr lang="ru-RU" sz="1400" b="1" dirty="0">
                <a:solidFill>
                  <a:srgbClr val="FF0000"/>
                </a:solidFill>
              </a:rPr>
              <a:t> </a:t>
            </a:r>
            <a:endParaRPr lang="ru-RU" sz="1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64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6" decel="41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8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103"/>
          <p:cNvSpPr/>
          <p:nvPr/>
        </p:nvSpPr>
        <p:spPr>
          <a:xfrm>
            <a:off x="-179260" y="2800350"/>
            <a:ext cx="1265110" cy="1265110"/>
          </a:xfrm>
          <a:prstGeom prst="rect">
            <a:avLst/>
          </a:prstGeom>
          <a:blipFill dpi="0" rotWithShape="1">
            <a:blip r:embed="rId3" cstate="screen">
              <a:alphaModFix amt="8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5" name="Freeform 14"/>
          <p:cNvSpPr>
            <a:spLocks noEditPoints="1"/>
          </p:cNvSpPr>
          <p:nvPr/>
        </p:nvSpPr>
        <p:spPr bwMode="auto">
          <a:xfrm>
            <a:off x="86633" y="2759827"/>
            <a:ext cx="1101521" cy="1101521"/>
          </a:xfrm>
          <a:custGeom>
            <a:avLst/>
            <a:gdLst>
              <a:gd name="T0" fmla="*/ 3263 w 4483"/>
              <a:gd name="T1" fmla="*/ 226 h 4483"/>
              <a:gd name="T2" fmla="*/ 3200 w 4483"/>
              <a:gd name="T3" fmla="*/ 669 h 4483"/>
              <a:gd name="T4" fmla="*/ 3570 w 4483"/>
              <a:gd name="T5" fmla="*/ 1012 h 4483"/>
              <a:gd name="T6" fmla="*/ 3995 w 4483"/>
              <a:gd name="T7" fmla="*/ 840 h 4483"/>
              <a:gd name="T8" fmla="*/ 4384 w 4483"/>
              <a:gd name="T9" fmla="*/ 1518 h 4483"/>
              <a:gd name="T10" fmla="*/ 4013 w 4483"/>
              <a:gd name="T11" fmla="*/ 1817 h 4483"/>
              <a:gd name="T12" fmla="*/ 4050 w 4483"/>
              <a:gd name="T13" fmla="*/ 2305 h 4483"/>
              <a:gd name="T14" fmla="*/ 4483 w 4483"/>
              <a:gd name="T15" fmla="*/ 2495 h 4483"/>
              <a:gd name="T16" fmla="*/ 4267 w 4483"/>
              <a:gd name="T17" fmla="*/ 3245 h 4483"/>
              <a:gd name="T18" fmla="*/ 3824 w 4483"/>
              <a:gd name="T19" fmla="*/ 3182 h 4483"/>
              <a:gd name="T20" fmla="*/ 3634 w 4483"/>
              <a:gd name="T21" fmla="*/ 3362 h 4483"/>
              <a:gd name="T22" fmla="*/ 3462 w 4483"/>
              <a:gd name="T23" fmla="*/ 3552 h 4483"/>
              <a:gd name="T24" fmla="*/ 3643 w 4483"/>
              <a:gd name="T25" fmla="*/ 3995 h 4483"/>
              <a:gd name="T26" fmla="*/ 2974 w 4483"/>
              <a:gd name="T27" fmla="*/ 4384 h 4483"/>
              <a:gd name="T28" fmla="*/ 2675 w 4483"/>
              <a:gd name="T29" fmla="*/ 3995 h 4483"/>
              <a:gd name="T30" fmla="*/ 2187 w 4483"/>
              <a:gd name="T31" fmla="*/ 4031 h 4483"/>
              <a:gd name="T32" fmla="*/ 1979 w 4483"/>
              <a:gd name="T33" fmla="*/ 4483 h 4483"/>
              <a:gd name="T34" fmla="*/ 1238 w 4483"/>
              <a:gd name="T35" fmla="*/ 4266 h 4483"/>
              <a:gd name="T36" fmla="*/ 1265 w 4483"/>
              <a:gd name="T37" fmla="*/ 4022 h 4483"/>
              <a:gd name="T38" fmla="*/ 1301 w 4483"/>
              <a:gd name="T39" fmla="*/ 3787 h 4483"/>
              <a:gd name="T40" fmla="*/ 1112 w 4483"/>
              <a:gd name="T41" fmla="*/ 3616 h 4483"/>
              <a:gd name="T42" fmla="*/ 913 w 4483"/>
              <a:gd name="T43" fmla="*/ 3453 h 4483"/>
              <a:gd name="T44" fmla="*/ 479 w 4483"/>
              <a:gd name="T45" fmla="*/ 3634 h 4483"/>
              <a:gd name="T46" fmla="*/ 99 w 4483"/>
              <a:gd name="T47" fmla="*/ 2965 h 4483"/>
              <a:gd name="T48" fmla="*/ 488 w 4483"/>
              <a:gd name="T49" fmla="*/ 2648 h 4483"/>
              <a:gd name="T50" fmla="*/ 452 w 4483"/>
              <a:gd name="T51" fmla="*/ 2160 h 4483"/>
              <a:gd name="T52" fmla="*/ 0 w 4483"/>
              <a:gd name="T53" fmla="*/ 1970 h 4483"/>
              <a:gd name="T54" fmla="*/ 226 w 4483"/>
              <a:gd name="T55" fmla="*/ 1220 h 4483"/>
              <a:gd name="T56" fmla="*/ 452 w 4483"/>
              <a:gd name="T57" fmla="*/ 1256 h 4483"/>
              <a:gd name="T58" fmla="*/ 687 w 4483"/>
              <a:gd name="T59" fmla="*/ 1283 h 4483"/>
              <a:gd name="T60" fmla="*/ 868 w 4483"/>
              <a:gd name="T61" fmla="*/ 1093 h 4483"/>
              <a:gd name="T62" fmla="*/ 1030 w 4483"/>
              <a:gd name="T63" fmla="*/ 895 h 4483"/>
              <a:gd name="T64" fmla="*/ 849 w 4483"/>
              <a:gd name="T65" fmla="*/ 470 h 4483"/>
              <a:gd name="T66" fmla="*/ 1527 w 4483"/>
              <a:gd name="T67" fmla="*/ 90 h 4483"/>
              <a:gd name="T68" fmla="*/ 1835 w 4483"/>
              <a:gd name="T69" fmla="*/ 470 h 4483"/>
              <a:gd name="T70" fmla="*/ 2314 w 4483"/>
              <a:gd name="T71" fmla="*/ 434 h 4483"/>
              <a:gd name="T72" fmla="*/ 2513 w 4483"/>
              <a:gd name="T73" fmla="*/ 0 h 4483"/>
              <a:gd name="T74" fmla="*/ 3263 w 4483"/>
              <a:gd name="T75" fmla="*/ 226 h 4483"/>
              <a:gd name="T76" fmla="*/ 1591 w 4483"/>
              <a:gd name="T77" fmla="*/ 1356 h 4483"/>
              <a:gd name="T78" fmla="*/ 1211 w 4483"/>
              <a:gd name="T79" fmla="*/ 2639 h 4483"/>
              <a:gd name="T80" fmla="*/ 2314 w 4483"/>
              <a:gd name="T81" fmla="*/ 3344 h 4483"/>
              <a:gd name="T82" fmla="*/ 3272 w 4483"/>
              <a:gd name="T83" fmla="*/ 1853 h 4483"/>
              <a:gd name="T84" fmla="*/ 2151 w 4483"/>
              <a:gd name="T85" fmla="*/ 1148 h 4483"/>
              <a:gd name="T86" fmla="*/ 1591 w 4483"/>
              <a:gd name="T87" fmla="*/ 1356 h 4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83" h="4483">
                <a:moveTo>
                  <a:pt x="3263" y="226"/>
                </a:moveTo>
                <a:cubicBezTo>
                  <a:pt x="3242" y="374"/>
                  <a:pt x="3216" y="516"/>
                  <a:pt x="3200" y="669"/>
                </a:cubicBezTo>
                <a:cubicBezTo>
                  <a:pt x="3311" y="795"/>
                  <a:pt x="3452" y="893"/>
                  <a:pt x="3570" y="1012"/>
                </a:cubicBezTo>
                <a:cubicBezTo>
                  <a:pt x="3709" y="952"/>
                  <a:pt x="3854" y="898"/>
                  <a:pt x="3995" y="840"/>
                </a:cubicBezTo>
                <a:cubicBezTo>
                  <a:pt x="4177" y="1014"/>
                  <a:pt x="4280" y="1267"/>
                  <a:pt x="4384" y="1518"/>
                </a:cubicBezTo>
                <a:cubicBezTo>
                  <a:pt x="4277" y="1635"/>
                  <a:pt x="4127" y="1707"/>
                  <a:pt x="4013" y="1817"/>
                </a:cubicBezTo>
                <a:cubicBezTo>
                  <a:pt x="4031" y="1974"/>
                  <a:pt x="4035" y="2145"/>
                  <a:pt x="4050" y="2305"/>
                </a:cubicBezTo>
                <a:cubicBezTo>
                  <a:pt x="4190" y="2373"/>
                  <a:pt x="4344" y="2426"/>
                  <a:pt x="4483" y="2495"/>
                </a:cubicBezTo>
                <a:cubicBezTo>
                  <a:pt x="4452" y="2786"/>
                  <a:pt x="4373" y="3029"/>
                  <a:pt x="4267" y="3245"/>
                </a:cubicBezTo>
                <a:cubicBezTo>
                  <a:pt x="4102" y="3253"/>
                  <a:pt x="3952" y="3160"/>
                  <a:pt x="3824" y="3182"/>
                </a:cubicBezTo>
                <a:cubicBezTo>
                  <a:pt x="3753" y="3194"/>
                  <a:pt x="3680" y="3311"/>
                  <a:pt x="3634" y="3362"/>
                </a:cubicBezTo>
                <a:cubicBezTo>
                  <a:pt x="3572" y="3432"/>
                  <a:pt x="3519" y="3501"/>
                  <a:pt x="3462" y="3552"/>
                </a:cubicBezTo>
                <a:cubicBezTo>
                  <a:pt x="3524" y="3699"/>
                  <a:pt x="3583" y="3847"/>
                  <a:pt x="3643" y="3995"/>
                </a:cubicBezTo>
                <a:cubicBezTo>
                  <a:pt x="3469" y="4174"/>
                  <a:pt x="3224" y="4281"/>
                  <a:pt x="2974" y="4384"/>
                </a:cubicBezTo>
                <a:cubicBezTo>
                  <a:pt x="2859" y="4270"/>
                  <a:pt x="2774" y="4126"/>
                  <a:pt x="2675" y="3995"/>
                </a:cubicBezTo>
                <a:cubicBezTo>
                  <a:pt x="2520" y="4014"/>
                  <a:pt x="2348" y="4017"/>
                  <a:pt x="2187" y="4031"/>
                </a:cubicBezTo>
                <a:cubicBezTo>
                  <a:pt x="2101" y="4165"/>
                  <a:pt x="2057" y="4341"/>
                  <a:pt x="1979" y="4483"/>
                </a:cubicBezTo>
                <a:cubicBezTo>
                  <a:pt x="1692" y="4451"/>
                  <a:pt x="1453" y="4372"/>
                  <a:pt x="1238" y="4266"/>
                </a:cubicBezTo>
                <a:cubicBezTo>
                  <a:pt x="1252" y="4184"/>
                  <a:pt x="1255" y="4103"/>
                  <a:pt x="1265" y="4022"/>
                </a:cubicBezTo>
                <a:cubicBezTo>
                  <a:pt x="1275" y="3942"/>
                  <a:pt x="1317" y="3851"/>
                  <a:pt x="1301" y="3787"/>
                </a:cubicBezTo>
                <a:cubicBezTo>
                  <a:pt x="1286" y="3723"/>
                  <a:pt x="1157" y="3655"/>
                  <a:pt x="1112" y="3616"/>
                </a:cubicBezTo>
                <a:cubicBezTo>
                  <a:pt x="1039" y="3553"/>
                  <a:pt x="984" y="3489"/>
                  <a:pt x="913" y="3453"/>
                </a:cubicBezTo>
                <a:cubicBezTo>
                  <a:pt x="764" y="3509"/>
                  <a:pt x="626" y="3576"/>
                  <a:pt x="479" y="3634"/>
                </a:cubicBezTo>
                <a:cubicBezTo>
                  <a:pt x="302" y="3461"/>
                  <a:pt x="201" y="3212"/>
                  <a:pt x="99" y="2965"/>
                </a:cubicBezTo>
                <a:cubicBezTo>
                  <a:pt x="214" y="2844"/>
                  <a:pt x="360" y="2755"/>
                  <a:pt x="488" y="2648"/>
                </a:cubicBezTo>
                <a:cubicBezTo>
                  <a:pt x="469" y="2492"/>
                  <a:pt x="466" y="2321"/>
                  <a:pt x="452" y="2160"/>
                </a:cubicBezTo>
                <a:cubicBezTo>
                  <a:pt x="313" y="2085"/>
                  <a:pt x="153" y="2031"/>
                  <a:pt x="0" y="1970"/>
                </a:cubicBezTo>
                <a:cubicBezTo>
                  <a:pt x="33" y="1678"/>
                  <a:pt x="115" y="1435"/>
                  <a:pt x="226" y="1220"/>
                </a:cubicBezTo>
                <a:cubicBezTo>
                  <a:pt x="304" y="1228"/>
                  <a:pt x="377" y="1246"/>
                  <a:pt x="452" y="1256"/>
                </a:cubicBezTo>
                <a:cubicBezTo>
                  <a:pt x="528" y="1267"/>
                  <a:pt x="629" y="1297"/>
                  <a:pt x="687" y="1283"/>
                </a:cubicBezTo>
                <a:cubicBezTo>
                  <a:pt x="751" y="1269"/>
                  <a:pt x="825" y="1142"/>
                  <a:pt x="868" y="1093"/>
                </a:cubicBezTo>
                <a:cubicBezTo>
                  <a:pt x="931" y="1021"/>
                  <a:pt x="993" y="964"/>
                  <a:pt x="1030" y="895"/>
                </a:cubicBezTo>
                <a:cubicBezTo>
                  <a:pt x="973" y="750"/>
                  <a:pt x="906" y="615"/>
                  <a:pt x="849" y="470"/>
                </a:cubicBezTo>
                <a:cubicBezTo>
                  <a:pt x="1027" y="295"/>
                  <a:pt x="1278" y="194"/>
                  <a:pt x="1527" y="90"/>
                </a:cubicBezTo>
                <a:cubicBezTo>
                  <a:pt x="1645" y="202"/>
                  <a:pt x="1721" y="355"/>
                  <a:pt x="1835" y="470"/>
                </a:cubicBezTo>
                <a:cubicBezTo>
                  <a:pt x="1988" y="451"/>
                  <a:pt x="2158" y="450"/>
                  <a:pt x="2314" y="434"/>
                </a:cubicBezTo>
                <a:cubicBezTo>
                  <a:pt x="2396" y="305"/>
                  <a:pt x="2437" y="135"/>
                  <a:pt x="2513" y="0"/>
                </a:cubicBezTo>
                <a:cubicBezTo>
                  <a:pt x="2801" y="37"/>
                  <a:pt x="3050" y="114"/>
                  <a:pt x="3263" y="226"/>
                </a:cubicBezTo>
                <a:close/>
                <a:moveTo>
                  <a:pt x="1591" y="1356"/>
                </a:moveTo>
                <a:cubicBezTo>
                  <a:pt x="1262" y="1594"/>
                  <a:pt x="1009" y="2106"/>
                  <a:pt x="1211" y="2639"/>
                </a:cubicBezTo>
                <a:cubicBezTo>
                  <a:pt x="1362" y="3037"/>
                  <a:pt x="1759" y="3382"/>
                  <a:pt x="2314" y="3344"/>
                </a:cubicBezTo>
                <a:cubicBezTo>
                  <a:pt x="2997" y="3299"/>
                  <a:pt x="3561" y="2616"/>
                  <a:pt x="3272" y="1853"/>
                </a:cubicBezTo>
                <a:cubicBezTo>
                  <a:pt x="3120" y="1451"/>
                  <a:pt x="2706" y="1097"/>
                  <a:pt x="2151" y="1148"/>
                </a:cubicBezTo>
                <a:cubicBezTo>
                  <a:pt x="1910" y="1170"/>
                  <a:pt x="1734" y="1251"/>
                  <a:pt x="1591" y="1356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56000">
                <a:schemeClr val="bg1">
                  <a:lumMod val="86000"/>
                </a:schemeClr>
              </a:gs>
            </a:gsLst>
            <a:lin ang="21000000" scaled="0"/>
            <a:tileRect/>
          </a:gradFill>
          <a:ln>
            <a:noFill/>
          </a:ln>
          <a:effectLst/>
          <a:scene3d>
            <a:camera prst="orthographicFront"/>
            <a:lightRig rig="contrasting" dir="t"/>
          </a:scene3d>
          <a:sp3d extrusionH="76200" contourW="127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02" name="Rectangle 101"/>
          <p:cNvSpPr/>
          <p:nvPr/>
        </p:nvSpPr>
        <p:spPr>
          <a:xfrm rot="1727446">
            <a:off x="5978705" y="2857533"/>
            <a:ext cx="799561" cy="799561"/>
          </a:xfrm>
          <a:prstGeom prst="rect">
            <a:avLst/>
          </a:prstGeom>
          <a:blipFill dpi="0" rotWithShape="1">
            <a:blip r:embed="rId4" cstate="screen">
              <a:alphaModFix amt="8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3" name="Freeform 14"/>
          <p:cNvSpPr>
            <a:spLocks noEditPoints="1"/>
          </p:cNvSpPr>
          <p:nvPr/>
        </p:nvSpPr>
        <p:spPr bwMode="auto">
          <a:xfrm rot="1727446">
            <a:off x="5991703" y="2741531"/>
            <a:ext cx="696171" cy="696171"/>
          </a:xfrm>
          <a:custGeom>
            <a:avLst/>
            <a:gdLst>
              <a:gd name="T0" fmla="*/ 3263 w 4483"/>
              <a:gd name="T1" fmla="*/ 226 h 4483"/>
              <a:gd name="T2" fmla="*/ 3200 w 4483"/>
              <a:gd name="T3" fmla="*/ 669 h 4483"/>
              <a:gd name="T4" fmla="*/ 3570 w 4483"/>
              <a:gd name="T5" fmla="*/ 1012 h 4483"/>
              <a:gd name="T6" fmla="*/ 3995 w 4483"/>
              <a:gd name="T7" fmla="*/ 840 h 4483"/>
              <a:gd name="T8" fmla="*/ 4384 w 4483"/>
              <a:gd name="T9" fmla="*/ 1518 h 4483"/>
              <a:gd name="T10" fmla="*/ 4013 w 4483"/>
              <a:gd name="T11" fmla="*/ 1817 h 4483"/>
              <a:gd name="T12" fmla="*/ 4050 w 4483"/>
              <a:gd name="T13" fmla="*/ 2305 h 4483"/>
              <a:gd name="T14" fmla="*/ 4483 w 4483"/>
              <a:gd name="T15" fmla="*/ 2495 h 4483"/>
              <a:gd name="T16" fmla="*/ 4267 w 4483"/>
              <a:gd name="T17" fmla="*/ 3245 h 4483"/>
              <a:gd name="T18" fmla="*/ 3824 w 4483"/>
              <a:gd name="T19" fmla="*/ 3182 h 4483"/>
              <a:gd name="T20" fmla="*/ 3634 w 4483"/>
              <a:gd name="T21" fmla="*/ 3362 h 4483"/>
              <a:gd name="T22" fmla="*/ 3462 w 4483"/>
              <a:gd name="T23" fmla="*/ 3552 h 4483"/>
              <a:gd name="T24" fmla="*/ 3643 w 4483"/>
              <a:gd name="T25" fmla="*/ 3995 h 4483"/>
              <a:gd name="T26" fmla="*/ 2974 w 4483"/>
              <a:gd name="T27" fmla="*/ 4384 h 4483"/>
              <a:gd name="T28" fmla="*/ 2675 w 4483"/>
              <a:gd name="T29" fmla="*/ 3995 h 4483"/>
              <a:gd name="T30" fmla="*/ 2187 w 4483"/>
              <a:gd name="T31" fmla="*/ 4031 h 4483"/>
              <a:gd name="T32" fmla="*/ 1979 w 4483"/>
              <a:gd name="T33" fmla="*/ 4483 h 4483"/>
              <a:gd name="T34" fmla="*/ 1238 w 4483"/>
              <a:gd name="T35" fmla="*/ 4266 h 4483"/>
              <a:gd name="T36" fmla="*/ 1265 w 4483"/>
              <a:gd name="T37" fmla="*/ 4022 h 4483"/>
              <a:gd name="T38" fmla="*/ 1301 w 4483"/>
              <a:gd name="T39" fmla="*/ 3787 h 4483"/>
              <a:gd name="T40" fmla="*/ 1112 w 4483"/>
              <a:gd name="T41" fmla="*/ 3616 h 4483"/>
              <a:gd name="T42" fmla="*/ 913 w 4483"/>
              <a:gd name="T43" fmla="*/ 3453 h 4483"/>
              <a:gd name="T44" fmla="*/ 479 w 4483"/>
              <a:gd name="T45" fmla="*/ 3634 h 4483"/>
              <a:gd name="T46" fmla="*/ 99 w 4483"/>
              <a:gd name="T47" fmla="*/ 2965 h 4483"/>
              <a:gd name="T48" fmla="*/ 488 w 4483"/>
              <a:gd name="T49" fmla="*/ 2648 h 4483"/>
              <a:gd name="T50" fmla="*/ 452 w 4483"/>
              <a:gd name="T51" fmla="*/ 2160 h 4483"/>
              <a:gd name="T52" fmla="*/ 0 w 4483"/>
              <a:gd name="T53" fmla="*/ 1970 h 4483"/>
              <a:gd name="T54" fmla="*/ 226 w 4483"/>
              <a:gd name="T55" fmla="*/ 1220 h 4483"/>
              <a:gd name="T56" fmla="*/ 452 w 4483"/>
              <a:gd name="T57" fmla="*/ 1256 h 4483"/>
              <a:gd name="T58" fmla="*/ 687 w 4483"/>
              <a:gd name="T59" fmla="*/ 1283 h 4483"/>
              <a:gd name="T60" fmla="*/ 868 w 4483"/>
              <a:gd name="T61" fmla="*/ 1093 h 4483"/>
              <a:gd name="T62" fmla="*/ 1030 w 4483"/>
              <a:gd name="T63" fmla="*/ 895 h 4483"/>
              <a:gd name="T64" fmla="*/ 849 w 4483"/>
              <a:gd name="T65" fmla="*/ 470 h 4483"/>
              <a:gd name="T66" fmla="*/ 1527 w 4483"/>
              <a:gd name="T67" fmla="*/ 90 h 4483"/>
              <a:gd name="T68" fmla="*/ 1835 w 4483"/>
              <a:gd name="T69" fmla="*/ 470 h 4483"/>
              <a:gd name="T70" fmla="*/ 2314 w 4483"/>
              <a:gd name="T71" fmla="*/ 434 h 4483"/>
              <a:gd name="T72" fmla="*/ 2513 w 4483"/>
              <a:gd name="T73" fmla="*/ 0 h 4483"/>
              <a:gd name="T74" fmla="*/ 3263 w 4483"/>
              <a:gd name="T75" fmla="*/ 226 h 4483"/>
              <a:gd name="T76" fmla="*/ 1591 w 4483"/>
              <a:gd name="T77" fmla="*/ 1356 h 4483"/>
              <a:gd name="T78" fmla="*/ 1211 w 4483"/>
              <a:gd name="T79" fmla="*/ 2639 h 4483"/>
              <a:gd name="T80" fmla="*/ 2314 w 4483"/>
              <a:gd name="T81" fmla="*/ 3344 h 4483"/>
              <a:gd name="T82" fmla="*/ 3272 w 4483"/>
              <a:gd name="T83" fmla="*/ 1853 h 4483"/>
              <a:gd name="T84" fmla="*/ 2151 w 4483"/>
              <a:gd name="T85" fmla="*/ 1148 h 4483"/>
              <a:gd name="T86" fmla="*/ 1591 w 4483"/>
              <a:gd name="T87" fmla="*/ 1356 h 4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83" h="4483">
                <a:moveTo>
                  <a:pt x="3263" y="226"/>
                </a:moveTo>
                <a:cubicBezTo>
                  <a:pt x="3242" y="374"/>
                  <a:pt x="3216" y="516"/>
                  <a:pt x="3200" y="669"/>
                </a:cubicBezTo>
                <a:cubicBezTo>
                  <a:pt x="3311" y="795"/>
                  <a:pt x="3452" y="893"/>
                  <a:pt x="3570" y="1012"/>
                </a:cubicBezTo>
                <a:cubicBezTo>
                  <a:pt x="3709" y="952"/>
                  <a:pt x="3854" y="898"/>
                  <a:pt x="3995" y="840"/>
                </a:cubicBezTo>
                <a:cubicBezTo>
                  <a:pt x="4177" y="1014"/>
                  <a:pt x="4280" y="1267"/>
                  <a:pt x="4384" y="1518"/>
                </a:cubicBezTo>
                <a:cubicBezTo>
                  <a:pt x="4277" y="1635"/>
                  <a:pt x="4127" y="1707"/>
                  <a:pt x="4013" y="1817"/>
                </a:cubicBezTo>
                <a:cubicBezTo>
                  <a:pt x="4031" y="1974"/>
                  <a:pt x="4035" y="2145"/>
                  <a:pt x="4050" y="2305"/>
                </a:cubicBezTo>
                <a:cubicBezTo>
                  <a:pt x="4190" y="2373"/>
                  <a:pt x="4344" y="2426"/>
                  <a:pt x="4483" y="2495"/>
                </a:cubicBezTo>
                <a:cubicBezTo>
                  <a:pt x="4452" y="2786"/>
                  <a:pt x="4373" y="3029"/>
                  <a:pt x="4267" y="3245"/>
                </a:cubicBezTo>
                <a:cubicBezTo>
                  <a:pt x="4102" y="3253"/>
                  <a:pt x="3952" y="3160"/>
                  <a:pt x="3824" y="3182"/>
                </a:cubicBezTo>
                <a:cubicBezTo>
                  <a:pt x="3753" y="3194"/>
                  <a:pt x="3680" y="3311"/>
                  <a:pt x="3634" y="3362"/>
                </a:cubicBezTo>
                <a:cubicBezTo>
                  <a:pt x="3572" y="3432"/>
                  <a:pt x="3519" y="3501"/>
                  <a:pt x="3462" y="3552"/>
                </a:cubicBezTo>
                <a:cubicBezTo>
                  <a:pt x="3524" y="3699"/>
                  <a:pt x="3583" y="3847"/>
                  <a:pt x="3643" y="3995"/>
                </a:cubicBezTo>
                <a:cubicBezTo>
                  <a:pt x="3469" y="4174"/>
                  <a:pt x="3224" y="4281"/>
                  <a:pt x="2974" y="4384"/>
                </a:cubicBezTo>
                <a:cubicBezTo>
                  <a:pt x="2859" y="4270"/>
                  <a:pt x="2774" y="4126"/>
                  <a:pt x="2675" y="3995"/>
                </a:cubicBezTo>
                <a:cubicBezTo>
                  <a:pt x="2520" y="4014"/>
                  <a:pt x="2348" y="4017"/>
                  <a:pt x="2187" y="4031"/>
                </a:cubicBezTo>
                <a:cubicBezTo>
                  <a:pt x="2101" y="4165"/>
                  <a:pt x="2057" y="4341"/>
                  <a:pt x="1979" y="4483"/>
                </a:cubicBezTo>
                <a:cubicBezTo>
                  <a:pt x="1692" y="4451"/>
                  <a:pt x="1453" y="4372"/>
                  <a:pt x="1238" y="4266"/>
                </a:cubicBezTo>
                <a:cubicBezTo>
                  <a:pt x="1252" y="4184"/>
                  <a:pt x="1255" y="4103"/>
                  <a:pt x="1265" y="4022"/>
                </a:cubicBezTo>
                <a:cubicBezTo>
                  <a:pt x="1275" y="3942"/>
                  <a:pt x="1317" y="3851"/>
                  <a:pt x="1301" y="3787"/>
                </a:cubicBezTo>
                <a:cubicBezTo>
                  <a:pt x="1286" y="3723"/>
                  <a:pt x="1157" y="3655"/>
                  <a:pt x="1112" y="3616"/>
                </a:cubicBezTo>
                <a:cubicBezTo>
                  <a:pt x="1039" y="3553"/>
                  <a:pt x="984" y="3489"/>
                  <a:pt x="913" y="3453"/>
                </a:cubicBezTo>
                <a:cubicBezTo>
                  <a:pt x="764" y="3509"/>
                  <a:pt x="626" y="3576"/>
                  <a:pt x="479" y="3634"/>
                </a:cubicBezTo>
                <a:cubicBezTo>
                  <a:pt x="302" y="3461"/>
                  <a:pt x="201" y="3212"/>
                  <a:pt x="99" y="2965"/>
                </a:cubicBezTo>
                <a:cubicBezTo>
                  <a:pt x="214" y="2844"/>
                  <a:pt x="360" y="2755"/>
                  <a:pt x="488" y="2648"/>
                </a:cubicBezTo>
                <a:cubicBezTo>
                  <a:pt x="469" y="2492"/>
                  <a:pt x="466" y="2321"/>
                  <a:pt x="452" y="2160"/>
                </a:cubicBezTo>
                <a:cubicBezTo>
                  <a:pt x="313" y="2085"/>
                  <a:pt x="153" y="2031"/>
                  <a:pt x="0" y="1970"/>
                </a:cubicBezTo>
                <a:cubicBezTo>
                  <a:pt x="33" y="1678"/>
                  <a:pt x="115" y="1435"/>
                  <a:pt x="226" y="1220"/>
                </a:cubicBezTo>
                <a:cubicBezTo>
                  <a:pt x="304" y="1228"/>
                  <a:pt x="377" y="1246"/>
                  <a:pt x="452" y="1256"/>
                </a:cubicBezTo>
                <a:cubicBezTo>
                  <a:pt x="528" y="1267"/>
                  <a:pt x="629" y="1297"/>
                  <a:pt x="687" y="1283"/>
                </a:cubicBezTo>
                <a:cubicBezTo>
                  <a:pt x="751" y="1269"/>
                  <a:pt x="825" y="1142"/>
                  <a:pt x="868" y="1093"/>
                </a:cubicBezTo>
                <a:cubicBezTo>
                  <a:pt x="931" y="1021"/>
                  <a:pt x="993" y="964"/>
                  <a:pt x="1030" y="895"/>
                </a:cubicBezTo>
                <a:cubicBezTo>
                  <a:pt x="973" y="750"/>
                  <a:pt x="906" y="615"/>
                  <a:pt x="849" y="470"/>
                </a:cubicBezTo>
                <a:cubicBezTo>
                  <a:pt x="1027" y="295"/>
                  <a:pt x="1278" y="194"/>
                  <a:pt x="1527" y="90"/>
                </a:cubicBezTo>
                <a:cubicBezTo>
                  <a:pt x="1645" y="202"/>
                  <a:pt x="1721" y="355"/>
                  <a:pt x="1835" y="470"/>
                </a:cubicBezTo>
                <a:cubicBezTo>
                  <a:pt x="1988" y="451"/>
                  <a:pt x="2158" y="450"/>
                  <a:pt x="2314" y="434"/>
                </a:cubicBezTo>
                <a:cubicBezTo>
                  <a:pt x="2396" y="305"/>
                  <a:pt x="2437" y="135"/>
                  <a:pt x="2513" y="0"/>
                </a:cubicBezTo>
                <a:cubicBezTo>
                  <a:pt x="2801" y="37"/>
                  <a:pt x="3050" y="114"/>
                  <a:pt x="3263" y="226"/>
                </a:cubicBezTo>
                <a:close/>
                <a:moveTo>
                  <a:pt x="1591" y="1356"/>
                </a:moveTo>
                <a:cubicBezTo>
                  <a:pt x="1262" y="1594"/>
                  <a:pt x="1009" y="2106"/>
                  <a:pt x="1211" y="2639"/>
                </a:cubicBezTo>
                <a:cubicBezTo>
                  <a:pt x="1362" y="3037"/>
                  <a:pt x="1759" y="3382"/>
                  <a:pt x="2314" y="3344"/>
                </a:cubicBezTo>
                <a:cubicBezTo>
                  <a:pt x="2997" y="3299"/>
                  <a:pt x="3561" y="2616"/>
                  <a:pt x="3272" y="1853"/>
                </a:cubicBezTo>
                <a:cubicBezTo>
                  <a:pt x="3120" y="1451"/>
                  <a:pt x="2706" y="1097"/>
                  <a:pt x="2151" y="1148"/>
                </a:cubicBezTo>
                <a:cubicBezTo>
                  <a:pt x="1910" y="1170"/>
                  <a:pt x="1734" y="1251"/>
                  <a:pt x="1591" y="1356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56000">
                <a:schemeClr val="bg1">
                  <a:lumMod val="86000"/>
                </a:schemeClr>
              </a:gs>
            </a:gsLst>
            <a:lin ang="21000000" scaled="0"/>
            <a:tileRect/>
          </a:gradFill>
          <a:ln>
            <a:noFill/>
          </a:ln>
          <a:effectLst/>
          <a:scene3d>
            <a:camera prst="orthographicFront"/>
            <a:lightRig rig="contrasting" dir="t"/>
          </a:scene3d>
          <a:sp3d extrusionH="76200" contourW="127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86" name="Rectangle 85"/>
          <p:cNvSpPr/>
          <p:nvPr/>
        </p:nvSpPr>
        <p:spPr>
          <a:xfrm rot="1727446">
            <a:off x="4197714" y="3109020"/>
            <a:ext cx="1942231" cy="2174458"/>
          </a:xfrm>
          <a:prstGeom prst="rect">
            <a:avLst/>
          </a:prstGeom>
          <a:blipFill dpi="0" rotWithShape="1">
            <a:blip r:embed="rId5" cstate="screen">
              <a:alphaModFix amt="8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Freeform 14"/>
          <p:cNvSpPr>
            <a:spLocks noEditPoints="1"/>
          </p:cNvSpPr>
          <p:nvPr/>
        </p:nvSpPr>
        <p:spPr bwMode="auto">
          <a:xfrm rot="401422">
            <a:off x="4225658" y="2992608"/>
            <a:ext cx="2320147" cy="2248483"/>
          </a:xfrm>
          <a:custGeom>
            <a:avLst/>
            <a:gdLst>
              <a:gd name="T0" fmla="*/ 3263 w 4483"/>
              <a:gd name="T1" fmla="*/ 226 h 4483"/>
              <a:gd name="T2" fmla="*/ 3200 w 4483"/>
              <a:gd name="T3" fmla="*/ 669 h 4483"/>
              <a:gd name="T4" fmla="*/ 3570 w 4483"/>
              <a:gd name="T5" fmla="*/ 1012 h 4483"/>
              <a:gd name="T6" fmla="*/ 3995 w 4483"/>
              <a:gd name="T7" fmla="*/ 840 h 4483"/>
              <a:gd name="T8" fmla="*/ 4384 w 4483"/>
              <a:gd name="T9" fmla="*/ 1518 h 4483"/>
              <a:gd name="T10" fmla="*/ 4013 w 4483"/>
              <a:gd name="T11" fmla="*/ 1817 h 4483"/>
              <a:gd name="T12" fmla="*/ 4050 w 4483"/>
              <a:gd name="T13" fmla="*/ 2305 h 4483"/>
              <a:gd name="T14" fmla="*/ 4483 w 4483"/>
              <a:gd name="T15" fmla="*/ 2495 h 4483"/>
              <a:gd name="T16" fmla="*/ 4267 w 4483"/>
              <a:gd name="T17" fmla="*/ 3245 h 4483"/>
              <a:gd name="T18" fmla="*/ 3824 w 4483"/>
              <a:gd name="T19" fmla="*/ 3182 h 4483"/>
              <a:gd name="T20" fmla="*/ 3634 w 4483"/>
              <a:gd name="T21" fmla="*/ 3362 h 4483"/>
              <a:gd name="T22" fmla="*/ 3462 w 4483"/>
              <a:gd name="T23" fmla="*/ 3552 h 4483"/>
              <a:gd name="T24" fmla="*/ 3643 w 4483"/>
              <a:gd name="T25" fmla="*/ 3995 h 4483"/>
              <a:gd name="T26" fmla="*/ 2974 w 4483"/>
              <a:gd name="T27" fmla="*/ 4384 h 4483"/>
              <a:gd name="T28" fmla="*/ 2675 w 4483"/>
              <a:gd name="T29" fmla="*/ 3995 h 4483"/>
              <a:gd name="T30" fmla="*/ 2187 w 4483"/>
              <a:gd name="T31" fmla="*/ 4031 h 4483"/>
              <a:gd name="T32" fmla="*/ 1979 w 4483"/>
              <a:gd name="T33" fmla="*/ 4483 h 4483"/>
              <a:gd name="T34" fmla="*/ 1238 w 4483"/>
              <a:gd name="T35" fmla="*/ 4266 h 4483"/>
              <a:gd name="T36" fmla="*/ 1265 w 4483"/>
              <a:gd name="T37" fmla="*/ 4022 h 4483"/>
              <a:gd name="T38" fmla="*/ 1301 w 4483"/>
              <a:gd name="T39" fmla="*/ 3787 h 4483"/>
              <a:gd name="T40" fmla="*/ 1112 w 4483"/>
              <a:gd name="T41" fmla="*/ 3616 h 4483"/>
              <a:gd name="T42" fmla="*/ 913 w 4483"/>
              <a:gd name="T43" fmla="*/ 3453 h 4483"/>
              <a:gd name="T44" fmla="*/ 479 w 4483"/>
              <a:gd name="T45" fmla="*/ 3634 h 4483"/>
              <a:gd name="T46" fmla="*/ 99 w 4483"/>
              <a:gd name="T47" fmla="*/ 2965 h 4483"/>
              <a:gd name="T48" fmla="*/ 488 w 4483"/>
              <a:gd name="T49" fmla="*/ 2648 h 4483"/>
              <a:gd name="T50" fmla="*/ 452 w 4483"/>
              <a:gd name="T51" fmla="*/ 2160 h 4483"/>
              <a:gd name="T52" fmla="*/ 0 w 4483"/>
              <a:gd name="T53" fmla="*/ 1970 h 4483"/>
              <a:gd name="T54" fmla="*/ 226 w 4483"/>
              <a:gd name="T55" fmla="*/ 1220 h 4483"/>
              <a:gd name="T56" fmla="*/ 452 w 4483"/>
              <a:gd name="T57" fmla="*/ 1256 h 4483"/>
              <a:gd name="T58" fmla="*/ 687 w 4483"/>
              <a:gd name="T59" fmla="*/ 1283 h 4483"/>
              <a:gd name="T60" fmla="*/ 868 w 4483"/>
              <a:gd name="T61" fmla="*/ 1093 h 4483"/>
              <a:gd name="T62" fmla="*/ 1030 w 4483"/>
              <a:gd name="T63" fmla="*/ 895 h 4483"/>
              <a:gd name="T64" fmla="*/ 849 w 4483"/>
              <a:gd name="T65" fmla="*/ 470 h 4483"/>
              <a:gd name="T66" fmla="*/ 1527 w 4483"/>
              <a:gd name="T67" fmla="*/ 90 h 4483"/>
              <a:gd name="T68" fmla="*/ 1835 w 4483"/>
              <a:gd name="T69" fmla="*/ 470 h 4483"/>
              <a:gd name="T70" fmla="*/ 2314 w 4483"/>
              <a:gd name="T71" fmla="*/ 434 h 4483"/>
              <a:gd name="T72" fmla="*/ 2513 w 4483"/>
              <a:gd name="T73" fmla="*/ 0 h 4483"/>
              <a:gd name="T74" fmla="*/ 3263 w 4483"/>
              <a:gd name="T75" fmla="*/ 226 h 4483"/>
              <a:gd name="T76" fmla="*/ 1591 w 4483"/>
              <a:gd name="T77" fmla="*/ 1356 h 4483"/>
              <a:gd name="T78" fmla="*/ 1211 w 4483"/>
              <a:gd name="T79" fmla="*/ 2639 h 4483"/>
              <a:gd name="T80" fmla="*/ 2314 w 4483"/>
              <a:gd name="T81" fmla="*/ 3344 h 4483"/>
              <a:gd name="T82" fmla="*/ 3272 w 4483"/>
              <a:gd name="T83" fmla="*/ 1853 h 4483"/>
              <a:gd name="T84" fmla="*/ 2151 w 4483"/>
              <a:gd name="T85" fmla="*/ 1148 h 4483"/>
              <a:gd name="T86" fmla="*/ 1591 w 4483"/>
              <a:gd name="T87" fmla="*/ 1356 h 4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83" h="4483">
                <a:moveTo>
                  <a:pt x="3263" y="226"/>
                </a:moveTo>
                <a:cubicBezTo>
                  <a:pt x="3242" y="374"/>
                  <a:pt x="3216" y="516"/>
                  <a:pt x="3200" y="669"/>
                </a:cubicBezTo>
                <a:cubicBezTo>
                  <a:pt x="3311" y="795"/>
                  <a:pt x="3452" y="893"/>
                  <a:pt x="3570" y="1012"/>
                </a:cubicBezTo>
                <a:cubicBezTo>
                  <a:pt x="3709" y="952"/>
                  <a:pt x="3854" y="898"/>
                  <a:pt x="3995" y="840"/>
                </a:cubicBezTo>
                <a:cubicBezTo>
                  <a:pt x="4177" y="1014"/>
                  <a:pt x="4280" y="1267"/>
                  <a:pt x="4384" y="1518"/>
                </a:cubicBezTo>
                <a:cubicBezTo>
                  <a:pt x="4277" y="1635"/>
                  <a:pt x="4127" y="1707"/>
                  <a:pt x="4013" y="1817"/>
                </a:cubicBezTo>
                <a:cubicBezTo>
                  <a:pt x="4031" y="1974"/>
                  <a:pt x="4035" y="2145"/>
                  <a:pt x="4050" y="2305"/>
                </a:cubicBezTo>
                <a:cubicBezTo>
                  <a:pt x="4190" y="2373"/>
                  <a:pt x="4344" y="2426"/>
                  <a:pt x="4483" y="2495"/>
                </a:cubicBezTo>
                <a:cubicBezTo>
                  <a:pt x="4452" y="2786"/>
                  <a:pt x="4373" y="3029"/>
                  <a:pt x="4267" y="3245"/>
                </a:cubicBezTo>
                <a:cubicBezTo>
                  <a:pt x="4102" y="3253"/>
                  <a:pt x="3952" y="3160"/>
                  <a:pt x="3824" y="3182"/>
                </a:cubicBezTo>
                <a:cubicBezTo>
                  <a:pt x="3753" y="3194"/>
                  <a:pt x="3680" y="3311"/>
                  <a:pt x="3634" y="3362"/>
                </a:cubicBezTo>
                <a:cubicBezTo>
                  <a:pt x="3572" y="3432"/>
                  <a:pt x="3519" y="3501"/>
                  <a:pt x="3462" y="3552"/>
                </a:cubicBezTo>
                <a:cubicBezTo>
                  <a:pt x="3524" y="3699"/>
                  <a:pt x="3583" y="3847"/>
                  <a:pt x="3643" y="3995"/>
                </a:cubicBezTo>
                <a:cubicBezTo>
                  <a:pt x="3469" y="4174"/>
                  <a:pt x="3224" y="4281"/>
                  <a:pt x="2974" y="4384"/>
                </a:cubicBezTo>
                <a:cubicBezTo>
                  <a:pt x="2859" y="4270"/>
                  <a:pt x="2774" y="4126"/>
                  <a:pt x="2675" y="3995"/>
                </a:cubicBezTo>
                <a:cubicBezTo>
                  <a:pt x="2520" y="4014"/>
                  <a:pt x="2348" y="4017"/>
                  <a:pt x="2187" y="4031"/>
                </a:cubicBezTo>
                <a:cubicBezTo>
                  <a:pt x="2101" y="4165"/>
                  <a:pt x="2057" y="4341"/>
                  <a:pt x="1979" y="4483"/>
                </a:cubicBezTo>
                <a:cubicBezTo>
                  <a:pt x="1692" y="4451"/>
                  <a:pt x="1453" y="4372"/>
                  <a:pt x="1238" y="4266"/>
                </a:cubicBezTo>
                <a:cubicBezTo>
                  <a:pt x="1252" y="4184"/>
                  <a:pt x="1255" y="4103"/>
                  <a:pt x="1265" y="4022"/>
                </a:cubicBezTo>
                <a:cubicBezTo>
                  <a:pt x="1275" y="3942"/>
                  <a:pt x="1317" y="3851"/>
                  <a:pt x="1301" y="3787"/>
                </a:cubicBezTo>
                <a:cubicBezTo>
                  <a:pt x="1286" y="3723"/>
                  <a:pt x="1157" y="3655"/>
                  <a:pt x="1112" y="3616"/>
                </a:cubicBezTo>
                <a:cubicBezTo>
                  <a:pt x="1039" y="3553"/>
                  <a:pt x="984" y="3489"/>
                  <a:pt x="913" y="3453"/>
                </a:cubicBezTo>
                <a:cubicBezTo>
                  <a:pt x="764" y="3509"/>
                  <a:pt x="626" y="3576"/>
                  <a:pt x="479" y="3634"/>
                </a:cubicBezTo>
                <a:cubicBezTo>
                  <a:pt x="302" y="3461"/>
                  <a:pt x="201" y="3212"/>
                  <a:pt x="99" y="2965"/>
                </a:cubicBezTo>
                <a:cubicBezTo>
                  <a:pt x="214" y="2844"/>
                  <a:pt x="360" y="2755"/>
                  <a:pt x="488" y="2648"/>
                </a:cubicBezTo>
                <a:cubicBezTo>
                  <a:pt x="469" y="2492"/>
                  <a:pt x="466" y="2321"/>
                  <a:pt x="452" y="2160"/>
                </a:cubicBezTo>
                <a:cubicBezTo>
                  <a:pt x="313" y="2085"/>
                  <a:pt x="153" y="2031"/>
                  <a:pt x="0" y="1970"/>
                </a:cubicBezTo>
                <a:cubicBezTo>
                  <a:pt x="33" y="1678"/>
                  <a:pt x="115" y="1435"/>
                  <a:pt x="226" y="1220"/>
                </a:cubicBezTo>
                <a:cubicBezTo>
                  <a:pt x="304" y="1228"/>
                  <a:pt x="377" y="1246"/>
                  <a:pt x="452" y="1256"/>
                </a:cubicBezTo>
                <a:cubicBezTo>
                  <a:pt x="528" y="1267"/>
                  <a:pt x="629" y="1297"/>
                  <a:pt x="687" y="1283"/>
                </a:cubicBezTo>
                <a:cubicBezTo>
                  <a:pt x="751" y="1269"/>
                  <a:pt x="825" y="1142"/>
                  <a:pt x="868" y="1093"/>
                </a:cubicBezTo>
                <a:cubicBezTo>
                  <a:pt x="931" y="1021"/>
                  <a:pt x="993" y="964"/>
                  <a:pt x="1030" y="895"/>
                </a:cubicBezTo>
                <a:cubicBezTo>
                  <a:pt x="973" y="750"/>
                  <a:pt x="906" y="615"/>
                  <a:pt x="849" y="470"/>
                </a:cubicBezTo>
                <a:cubicBezTo>
                  <a:pt x="1027" y="295"/>
                  <a:pt x="1278" y="194"/>
                  <a:pt x="1527" y="90"/>
                </a:cubicBezTo>
                <a:cubicBezTo>
                  <a:pt x="1645" y="202"/>
                  <a:pt x="1721" y="355"/>
                  <a:pt x="1835" y="470"/>
                </a:cubicBezTo>
                <a:cubicBezTo>
                  <a:pt x="1988" y="451"/>
                  <a:pt x="2158" y="450"/>
                  <a:pt x="2314" y="434"/>
                </a:cubicBezTo>
                <a:cubicBezTo>
                  <a:pt x="2396" y="305"/>
                  <a:pt x="2437" y="135"/>
                  <a:pt x="2513" y="0"/>
                </a:cubicBezTo>
                <a:cubicBezTo>
                  <a:pt x="2801" y="37"/>
                  <a:pt x="3050" y="114"/>
                  <a:pt x="3263" y="226"/>
                </a:cubicBezTo>
                <a:close/>
                <a:moveTo>
                  <a:pt x="1591" y="1356"/>
                </a:moveTo>
                <a:cubicBezTo>
                  <a:pt x="1262" y="1594"/>
                  <a:pt x="1009" y="2106"/>
                  <a:pt x="1211" y="2639"/>
                </a:cubicBezTo>
                <a:cubicBezTo>
                  <a:pt x="1362" y="3037"/>
                  <a:pt x="1759" y="3382"/>
                  <a:pt x="2314" y="3344"/>
                </a:cubicBezTo>
                <a:cubicBezTo>
                  <a:pt x="2997" y="3299"/>
                  <a:pt x="3561" y="2616"/>
                  <a:pt x="3272" y="1853"/>
                </a:cubicBezTo>
                <a:cubicBezTo>
                  <a:pt x="3120" y="1451"/>
                  <a:pt x="2706" y="1097"/>
                  <a:pt x="2151" y="1148"/>
                </a:cubicBezTo>
                <a:cubicBezTo>
                  <a:pt x="1910" y="1170"/>
                  <a:pt x="1734" y="1251"/>
                  <a:pt x="1591" y="1356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56000">
                <a:schemeClr val="bg1">
                  <a:lumMod val="86000"/>
                </a:schemeClr>
              </a:gs>
            </a:gsLst>
            <a:lin ang="21000000" scaled="0"/>
            <a:tileRect/>
          </a:gradFill>
          <a:ln>
            <a:noFill/>
          </a:ln>
          <a:effectLst/>
          <a:scene3d>
            <a:camera prst="orthographicFront"/>
            <a:lightRig rig="contrasting" dir="t"/>
          </a:scene3d>
          <a:sp3d extrusionH="76200" contourW="127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350" dirty="0" smtClean="0"/>
              <a:t>2.</a:t>
            </a:r>
            <a:r>
              <a:rPr lang="ru-RU" sz="1350" b="1" dirty="0" smtClean="0">
                <a:solidFill>
                  <a:srgbClr val="FF0000"/>
                </a:solidFill>
              </a:rPr>
              <a:t>Сравнение </a:t>
            </a:r>
            <a:r>
              <a:rPr lang="ru-RU" sz="1350" b="1" dirty="0">
                <a:solidFill>
                  <a:srgbClr val="FF0000"/>
                </a:solidFill>
              </a:rPr>
              <a:t>различных видов игр, с целью выяснения </a:t>
            </a:r>
            <a:r>
              <a:rPr lang="ru-RU" sz="1350" b="1" dirty="0" smtClean="0">
                <a:solidFill>
                  <a:srgbClr val="FF0000"/>
                </a:solidFill>
              </a:rPr>
              <a:t>лучшего</a:t>
            </a:r>
          </a:p>
          <a:p>
            <a:pPr algn="ctr"/>
            <a:r>
              <a:rPr lang="ru-RU" sz="1350" b="1" dirty="0" smtClean="0">
                <a:solidFill>
                  <a:srgbClr val="FF0000"/>
                </a:solidFill>
              </a:rPr>
              <a:t> </a:t>
            </a:r>
            <a:r>
              <a:rPr lang="ru-RU" sz="1350" b="1" dirty="0">
                <a:solidFill>
                  <a:srgbClr val="FF0000"/>
                </a:solidFill>
              </a:rPr>
              <a:t>формата игровых технологий</a:t>
            </a:r>
            <a:endParaRPr lang="en-US" sz="1350" b="1" dirty="0">
              <a:solidFill>
                <a:srgbClr val="FF0000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873676" y="2884305"/>
            <a:ext cx="2158389" cy="2364276"/>
          </a:xfrm>
          <a:prstGeom prst="rect">
            <a:avLst/>
          </a:prstGeom>
          <a:blipFill dpi="0" rotWithShape="1">
            <a:blip r:embed="rId6" cstate="screen">
              <a:alphaModFix amt="8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7" name="Freeform 14"/>
          <p:cNvSpPr>
            <a:spLocks noEditPoints="1"/>
          </p:cNvSpPr>
          <p:nvPr/>
        </p:nvSpPr>
        <p:spPr bwMode="auto">
          <a:xfrm>
            <a:off x="1212626" y="2759827"/>
            <a:ext cx="2113339" cy="2115408"/>
          </a:xfrm>
          <a:custGeom>
            <a:avLst/>
            <a:gdLst>
              <a:gd name="T0" fmla="*/ 3263 w 4483"/>
              <a:gd name="T1" fmla="*/ 226 h 4483"/>
              <a:gd name="T2" fmla="*/ 3200 w 4483"/>
              <a:gd name="T3" fmla="*/ 669 h 4483"/>
              <a:gd name="T4" fmla="*/ 3570 w 4483"/>
              <a:gd name="T5" fmla="*/ 1012 h 4483"/>
              <a:gd name="T6" fmla="*/ 3995 w 4483"/>
              <a:gd name="T7" fmla="*/ 840 h 4483"/>
              <a:gd name="T8" fmla="*/ 4384 w 4483"/>
              <a:gd name="T9" fmla="*/ 1518 h 4483"/>
              <a:gd name="T10" fmla="*/ 4013 w 4483"/>
              <a:gd name="T11" fmla="*/ 1817 h 4483"/>
              <a:gd name="T12" fmla="*/ 4050 w 4483"/>
              <a:gd name="T13" fmla="*/ 2305 h 4483"/>
              <a:gd name="T14" fmla="*/ 4483 w 4483"/>
              <a:gd name="T15" fmla="*/ 2495 h 4483"/>
              <a:gd name="T16" fmla="*/ 4267 w 4483"/>
              <a:gd name="T17" fmla="*/ 3245 h 4483"/>
              <a:gd name="T18" fmla="*/ 3824 w 4483"/>
              <a:gd name="T19" fmla="*/ 3182 h 4483"/>
              <a:gd name="T20" fmla="*/ 3634 w 4483"/>
              <a:gd name="T21" fmla="*/ 3362 h 4483"/>
              <a:gd name="T22" fmla="*/ 3462 w 4483"/>
              <a:gd name="T23" fmla="*/ 3552 h 4483"/>
              <a:gd name="T24" fmla="*/ 3643 w 4483"/>
              <a:gd name="T25" fmla="*/ 3995 h 4483"/>
              <a:gd name="T26" fmla="*/ 2974 w 4483"/>
              <a:gd name="T27" fmla="*/ 4384 h 4483"/>
              <a:gd name="T28" fmla="*/ 2675 w 4483"/>
              <a:gd name="T29" fmla="*/ 3995 h 4483"/>
              <a:gd name="T30" fmla="*/ 2187 w 4483"/>
              <a:gd name="T31" fmla="*/ 4031 h 4483"/>
              <a:gd name="T32" fmla="*/ 1979 w 4483"/>
              <a:gd name="T33" fmla="*/ 4483 h 4483"/>
              <a:gd name="T34" fmla="*/ 1238 w 4483"/>
              <a:gd name="T35" fmla="*/ 4266 h 4483"/>
              <a:gd name="T36" fmla="*/ 1265 w 4483"/>
              <a:gd name="T37" fmla="*/ 4022 h 4483"/>
              <a:gd name="T38" fmla="*/ 1301 w 4483"/>
              <a:gd name="T39" fmla="*/ 3787 h 4483"/>
              <a:gd name="T40" fmla="*/ 1112 w 4483"/>
              <a:gd name="T41" fmla="*/ 3616 h 4483"/>
              <a:gd name="T42" fmla="*/ 913 w 4483"/>
              <a:gd name="T43" fmla="*/ 3453 h 4483"/>
              <a:gd name="T44" fmla="*/ 479 w 4483"/>
              <a:gd name="T45" fmla="*/ 3634 h 4483"/>
              <a:gd name="T46" fmla="*/ 99 w 4483"/>
              <a:gd name="T47" fmla="*/ 2965 h 4483"/>
              <a:gd name="T48" fmla="*/ 488 w 4483"/>
              <a:gd name="T49" fmla="*/ 2648 h 4483"/>
              <a:gd name="T50" fmla="*/ 452 w 4483"/>
              <a:gd name="T51" fmla="*/ 2160 h 4483"/>
              <a:gd name="T52" fmla="*/ 0 w 4483"/>
              <a:gd name="T53" fmla="*/ 1970 h 4483"/>
              <a:gd name="T54" fmla="*/ 226 w 4483"/>
              <a:gd name="T55" fmla="*/ 1220 h 4483"/>
              <a:gd name="T56" fmla="*/ 452 w 4483"/>
              <a:gd name="T57" fmla="*/ 1256 h 4483"/>
              <a:gd name="T58" fmla="*/ 687 w 4483"/>
              <a:gd name="T59" fmla="*/ 1283 h 4483"/>
              <a:gd name="T60" fmla="*/ 868 w 4483"/>
              <a:gd name="T61" fmla="*/ 1093 h 4483"/>
              <a:gd name="T62" fmla="*/ 1030 w 4483"/>
              <a:gd name="T63" fmla="*/ 895 h 4483"/>
              <a:gd name="T64" fmla="*/ 849 w 4483"/>
              <a:gd name="T65" fmla="*/ 470 h 4483"/>
              <a:gd name="T66" fmla="*/ 1527 w 4483"/>
              <a:gd name="T67" fmla="*/ 90 h 4483"/>
              <a:gd name="T68" fmla="*/ 1835 w 4483"/>
              <a:gd name="T69" fmla="*/ 470 h 4483"/>
              <a:gd name="T70" fmla="*/ 2314 w 4483"/>
              <a:gd name="T71" fmla="*/ 434 h 4483"/>
              <a:gd name="T72" fmla="*/ 2513 w 4483"/>
              <a:gd name="T73" fmla="*/ 0 h 4483"/>
              <a:gd name="T74" fmla="*/ 3263 w 4483"/>
              <a:gd name="T75" fmla="*/ 226 h 4483"/>
              <a:gd name="T76" fmla="*/ 1591 w 4483"/>
              <a:gd name="T77" fmla="*/ 1356 h 4483"/>
              <a:gd name="T78" fmla="*/ 1211 w 4483"/>
              <a:gd name="T79" fmla="*/ 2639 h 4483"/>
              <a:gd name="T80" fmla="*/ 2314 w 4483"/>
              <a:gd name="T81" fmla="*/ 3344 h 4483"/>
              <a:gd name="T82" fmla="*/ 3272 w 4483"/>
              <a:gd name="T83" fmla="*/ 1853 h 4483"/>
              <a:gd name="T84" fmla="*/ 2151 w 4483"/>
              <a:gd name="T85" fmla="*/ 1148 h 4483"/>
              <a:gd name="T86" fmla="*/ 1591 w 4483"/>
              <a:gd name="T87" fmla="*/ 1356 h 4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83" h="4483">
                <a:moveTo>
                  <a:pt x="3263" y="226"/>
                </a:moveTo>
                <a:cubicBezTo>
                  <a:pt x="3242" y="374"/>
                  <a:pt x="3216" y="516"/>
                  <a:pt x="3200" y="669"/>
                </a:cubicBezTo>
                <a:cubicBezTo>
                  <a:pt x="3311" y="795"/>
                  <a:pt x="3452" y="893"/>
                  <a:pt x="3570" y="1012"/>
                </a:cubicBezTo>
                <a:cubicBezTo>
                  <a:pt x="3709" y="952"/>
                  <a:pt x="3854" y="898"/>
                  <a:pt x="3995" y="840"/>
                </a:cubicBezTo>
                <a:cubicBezTo>
                  <a:pt x="4177" y="1014"/>
                  <a:pt x="4280" y="1267"/>
                  <a:pt x="4384" y="1518"/>
                </a:cubicBezTo>
                <a:cubicBezTo>
                  <a:pt x="4277" y="1635"/>
                  <a:pt x="4127" y="1707"/>
                  <a:pt x="4013" y="1817"/>
                </a:cubicBezTo>
                <a:cubicBezTo>
                  <a:pt x="4031" y="1974"/>
                  <a:pt x="4035" y="2145"/>
                  <a:pt x="4050" y="2305"/>
                </a:cubicBezTo>
                <a:cubicBezTo>
                  <a:pt x="4190" y="2373"/>
                  <a:pt x="4344" y="2426"/>
                  <a:pt x="4483" y="2495"/>
                </a:cubicBezTo>
                <a:cubicBezTo>
                  <a:pt x="4452" y="2786"/>
                  <a:pt x="4373" y="3029"/>
                  <a:pt x="4267" y="3245"/>
                </a:cubicBezTo>
                <a:cubicBezTo>
                  <a:pt x="4102" y="3253"/>
                  <a:pt x="3952" y="3160"/>
                  <a:pt x="3824" y="3182"/>
                </a:cubicBezTo>
                <a:cubicBezTo>
                  <a:pt x="3753" y="3194"/>
                  <a:pt x="3680" y="3311"/>
                  <a:pt x="3634" y="3362"/>
                </a:cubicBezTo>
                <a:cubicBezTo>
                  <a:pt x="3572" y="3432"/>
                  <a:pt x="3519" y="3501"/>
                  <a:pt x="3462" y="3552"/>
                </a:cubicBezTo>
                <a:cubicBezTo>
                  <a:pt x="3524" y="3699"/>
                  <a:pt x="3583" y="3847"/>
                  <a:pt x="3643" y="3995"/>
                </a:cubicBezTo>
                <a:cubicBezTo>
                  <a:pt x="3469" y="4174"/>
                  <a:pt x="3224" y="4281"/>
                  <a:pt x="2974" y="4384"/>
                </a:cubicBezTo>
                <a:cubicBezTo>
                  <a:pt x="2859" y="4270"/>
                  <a:pt x="2774" y="4126"/>
                  <a:pt x="2675" y="3995"/>
                </a:cubicBezTo>
                <a:cubicBezTo>
                  <a:pt x="2520" y="4014"/>
                  <a:pt x="2348" y="4017"/>
                  <a:pt x="2187" y="4031"/>
                </a:cubicBezTo>
                <a:cubicBezTo>
                  <a:pt x="2101" y="4165"/>
                  <a:pt x="2057" y="4341"/>
                  <a:pt x="1979" y="4483"/>
                </a:cubicBezTo>
                <a:cubicBezTo>
                  <a:pt x="1692" y="4451"/>
                  <a:pt x="1453" y="4372"/>
                  <a:pt x="1238" y="4266"/>
                </a:cubicBezTo>
                <a:cubicBezTo>
                  <a:pt x="1252" y="4184"/>
                  <a:pt x="1255" y="4103"/>
                  <a:pt x="1265" y="4022"/>
                </a:cubicBezTo>
                <a:cubicBezTo>
                  <a:pt x="1275" y="3942"/>
                  <a:pt x="1317" y="3851"/>
                  <a:pt x="1301" y="3787"/>
                </a:cubicBezTo>
                <a:cubicBezTo>
                  <a:pt x="1286" y="3723"/>
                  <a:pt x="1157" y="3655"/>
                  <a:pt x="1112" y="3616"/>
                </a:cubicBezTo>
                <a:cubicBezTo>
                  <a:pt x="1039" y="3553"/>
                  <a:pt x="984" y="3489"/>
                  <a:pt x="913" y="3453"/>
                </a:cubicBezTo>
                <a:cubicBezTo>
                  <a:pt x="764" y="3509"/>
                  <a:pt x="626" y="3576"/>
                  <a:pt x="479" y="3634"/>
                </a:cubicBezTo>
                <a:cubicBezTo>
                  <a:pt x="302" y="3461"/>
                  <a:pt x="201" y="3212"/>
                  <a:pt x="99" y="2965"/>
                </a:cubicBezTo>
                <a:cubicBezTo>
                  <a:pt x="214" y="2844"/>
                  <a:pt x="360" y="2755"/>
                  <a:pt x="488" y="2648"/>
                </a:cubicBezTo>
                <a:cubicBezTo>
                  <a:pt x="469" y="2492"/>
                  <a:pt x="466" y="2321"/>
                  <a:pt x="452" y="2160"/>
                </a:cubicBezTo>
                <a:cubicBezTo>
                  <a:pt x="313" y="2085"/>
                  <a:pt x="153" y="2031"/>
                  <a:pt x="0" y="1970"/>
                </a:cubicBezTo>
                <a:cubicBezTo>
                  <a:pt x="33" y="1678"/>
                  <a:pt x="115" y="1435"/>
                  <a:pt x="226" y="1220"/>
                </a:cubicBezTo>
                <a:cubicBezTo>
                  <a:pt x="304" y="1228"/>
                  <a:pt x="377" y="1246"/>
                  <a:pt x="452" y="1256"/>
                </a:cubicBezTo>
                <a:cubicBezTo>
                  <a:pt x="528" y="1267"/>
                  <a:pt x="629" y="1297"/>
                  <a:pt x="687" y="1283"/>
                </a:cubicBezTo>
                <a:cubicBezTo>
                  <a:pt x="751" y="1269"/>
                  <a:pt x="825" y="1142"/>
                  <a:pt x="868" y="1093"/>
                </a:cubicBezTo>
                <a:cubicBezTo>
                  <a:pt x="931" y="1021"/>
                  <a:pt x="993" y="964"/>
                  <a:pt x="1030" y="895"/>
                </a:cubicBezTo>
                <a:cubicBezTo>
                  <a:pt x="973" y="750"/>
                  <a:pt x="906" y="615"/>
                  <a:pt x="849" y="470"/>
                </a:cubicBezTo>
                <a:cubicBezTo>
                  <a:pt x="1027" y="295"/>
                  <a:pt x="1278" y="194"/>
                  <a:pt x="1527" y="90"/>
                </a:cubicBezTo>
                <a:cubicBezTo>
                  <a:pt x="1645" y="202"/>
                  <a:pt x="1721" y="355"/>
                  <a:pt x="1835" y="470"/>
                </a:cubicBezTo>
                <a:cubicBezTo>
                  <a:pt x="1988" y="451"/>
                  <a:pt x="2158" y="450"/>
                  <a:pt x="2314" y="434"/>
                </a:cubicBezTo>
                <a:cubicBezTo>
                  <a:pt x="2396" y="305"/>
                  <a:pt x="2437" y="135"/>
                  <a:pt x="2513" y="0"/>
                </a:cubicBezTo>
                <a:cubicBezTo>
                  <a:pt x="2801" y="37"/>
                  <a:pt x="3050" y="114"/>
                  <a:pt x="3263" y="226"/>
                </a:cubicBezTo>
                <a:close/>
                <a:moveTo>
                  <a:pt x="1591" y="1356"/>
                </a:moveTo>
                <a:cubicBezTo>
                  <a:pt x="1262" y="1594"/>
                  <a:pt x="1009" y="2106"/>
                  <a:pt x="1211" y="2639"/>
                </a:cubicBezTo>
                <a:cubicBezTo>
                  <a:pt x="1362" y="3037"/>
                  <a:pt x="1759" y="3382"/>
                  <a:pt x="2314" y="3344"/>
                </a:cubicBezTo>
                <a:cubicBezTo>
                  <a:pt x="2997" y="3299"/>
                  <a:pt x="3561" y="2616"/>
                  <a:pt x="3272" y="1853"/>
                </a:cubicBezTo>
                <a:cubicBezTo>
                  <a:pt x="3120" y="1451"/>
                  <a:pt x="2706" y="1097"/>
                  <a:pt x="2151" y="1148"/>
                </a:cubicBezTo>
                <a:cubicBezTo>
                  <a:pt x="1910" y="1170"/>
                  <a:pt x="1734" y="1251"/>
                  <a:pt x="1591" y="1356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56000">
                <a:schemeClr val="bg1">
                  <a:lumMod val="86000"/>
                </a:schemeClr>
              </a:gs>
            </a:gsLst>
            <a:lin ang="21000000" scaled="0"/>
            <a:tileRect/>
          </a:gradFill>
          <a:ln>
            <a:noFill/>
          </a:ln>
          <a:effectLst/>
          <a:scene3d>
            <a:camera prst="orthographicFront"/>
            <a:lightRig rig="contrasting" dir="t"/>
          </a:scene3d>
          <a:sp3d extrusionH="76200" contourW="127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Подготовка </a:t>
            </a:r>
            <a:r>
              <a:rPr lang="ru-RU" b="1" dirty="0" smtClean="0">
                <a:solidFill>
                  <a:srgbClr val="FF0000"/>
                </a:solidFill>
              </a:rPr>
              <a:t>презентации</a:t>
            </a:r>
          </a:p>
          <a:p>
            <a:pPr lvl="0" algn="ctr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для защиты проекта</a:t>
            </a:r>
          </a:p>
        </p:txBody>
      </p:sp>
      <p:sp>
        <p:nvSpPr>
          <p:cNvPr id="82" name="Rectangle 81"/>
          <p:cNvSpPr/>
          <p:nvPr/>
        </p:nvSpPr>
        <p:spPr>
          <a:xfrm>
            <a:off x="2440932" y="912509"/>
            <a:ext cx="3143250" cy="3143250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noFill/>
          <a:effectLst/>
        </p:spPr>
        <p:txBody>
          <a:bodyPr vert="horz" wrap="square" lIns="68580" tIns="34290" rIns="68580" bIns="34290" rtlCol="0" anchor="ctr" anchorCtr="0">
            <a:normAutofit/>
          </a:bodyPr>
          <a:lstStyle/>
          <a:p>
            <a:pPr algn="l"/>
            <a:r>
              <a:rPr lang="ru-RU" dirty="0" smtClean="0">
                <a:ln w="3175">
                  <a:solidFill>
                    <a:schemeClr val="accent2">
                      <a:lumMod val="75000"/>
                    </a:schemeClr>
                  </a:solidFill>
                  <a:prstDash val="solid"/>
                </a:ln>
              </a:rPr>
              <a:t>Этапы работы над проектом:</a:t>
            </a:r>
            <a:endParaRPr lang="en-US" dirty="0">
              <a:ln w="3175">
                <a:solidFill>
                  <a:schemeClr val="accent2">
                    <a:lumMod val="75000"/>
                  </a:schemeClr>
                </a:solidFill>
                <a:prstDash val="solid"/>
              </a:ln>
            </a:endParaRPr>
          </a:p>
        </p:txBody>
      </p:sp>
      <p:sp>
        <p:nvSpPr>
          <p:cNvPr id="43" name="TextBox 42"/>
          <p:cNvSpPr txBox="1">
            <a:spLocks/>
          </p:cNvSpPr>
          <p:nvPr/>
        </p:nvSpPr>
        <p:spPr>
          <a:xfrm>
            <a:off x="3153947" y="1608883"/>
            <a:ext cx="1697974" cy="1302250"/>
          </a:xfrm>
          <a:prstGeom prst="rect">
            <a:avLst/>
          </a:prstGeom>
          <a:noFill/>
          <a:effectLst/>
        </p:spPr>
        <p:txBody>
          <a:bodyPr wrap="square" rtlCol="0" anchor="ctr" anchorCtr="0">
            <a:normAutofit/>
          </a:bodyPr>
          <a:lstStyle/>
          <a:p>
            <a:pPr lvl="0" algn="ctr"/>
            <a:r>
              <a:rPr lang="ru-RU" b="1" dirty="0">
                <a:solidFill>
                  <a:srgbClr val="FF0000"/>
                </a:solidFill>
              </a:rPr>
              <a:t>Составление собственной игры</a:t>
            </a:r>
          </a:p>
        </p:txBody>
      </p:sp>
      <p:sp>
        <p:nvSpPr>
          <p:cNvPr id="52" name="Freeform 14"/>
          <p:cNvSpPr>
            <a:spLocks noEditPoints="1"/>
          </p:cNvSpPr>
          <p:nvPr/>
        </p:nvSpPr>
        <p:spPr bwMode="auto">
          <a:xfrm>
            <a:off x="2472219" y="739215"/>
            <a:ext cx="3045939" cy="2909166"/>
          </a:xfrm>
          <a:custGeom>
            <a:avLst/>
            <a:gdLst>
              <a:gd name="T0" fmla="*/ 3263 w 4483"/>
              <a:gd name="T1" fmla="*/ 226 h 4483"/>
              <a:gd name="T2" fmla="*/ 3200 w 4483"/>
              <a:gd name="T3" fmla="*/ 669 h 4483"/>
              <a:gd name="T4" fmla="*/ 3570 w 4483"/>
              <a:gd name="T5" fmla="*/ 1012 h 4483"/>
              <a:gd name="T6" fmla="*/ 3995 w 4483"/>
              <a:gd name="T7" fmla="*/ 840 h 4483"/>
              <a:gd name="T8" fmla="*/ 4384 w 4483"/>
              <a:gd name="T9" fmla="*/ 1518 h 4483"/>
              <a:gd name="T10" fmla="*/ 4013 w 4483"/>
              <a:gd name="T11" fmla="*/ 1817 h 4483"/>
              <a:gd name="T12" fmla="*/ 4050 w 4483"/>
              <a:gd name="T13" fmla="*/ 2305 h 4483"/>
              <a:gd name="T14" fmla="*/ 4483 w 4483"/>
              <a:gd name="T15" fmla="*/ 2495 h 4483"/>
              <a:gd name="T16" fmla="*/ 4267 w 4483"/>
              <a:gd name="T17" fmla="*/ 3245 h 4483"/>
              <a:gd name="T18" fmla="*/ 3824 w 4483"/>
              <a:gd name="T19" fmla="*/ 3182 h 4483"/>
              <a:gd name="T20" fmla="*/ 3634 w 4483"/>
              <a:gd name="T21" fmla="*/ 3362 h 4483"/>
              <a:gd name="T22" fmla="*/ 3462 w 4483"/>
              <a:gd name="T23" fmla="*/ 3552 h 4483"/>
              <a:gd name="T24" fmla="*/ 3643 w 4483"/>
              <a:gd name="T25" fmla="*/ 3995 h 4483"/>
              <a:gd name="T26" fmla="*/ 2974 w 4483"/>
              <a:gd name="T27" fmla="*/ 4384 h 4483"/>
              <a:gd name="T28" fmla="*/ 2675 w 4483"/>
              <a:gd name="T29" fmla="*/ 3995 h 4483"/>
              <a:gd name="T30" fmla="*/ 2187 w 4483"/>
              <a:gd name="T31" fmla="*/ 4031 h 4483"/>
              <a:gd name="T32" fmla="*/ 1979 w 4483"/>
              <a:gd name="T33" fmla="*/ 4483 h 4483"/>
              <a:gd name="T34" fmla="*/ 1238 w 4483"/>
              <a:gd name="T35" fmla="*/ 4266 h 4483"/>
              <a:gd name="T36" fmla="*/ 1265 w 4483"/>
              <a:gd name="T37" fmla="*/ 4022 h 4483"/>
              <a:gd name="T38" fmla="*/ 1301 w 4483"/>
              <a:gd name="T39" fmla="*/ 3787 h 4483"/>
              <a:gd name="T40" fmla="*/ 1112 w 4483"/>
              <a:gd name="T41" fmla="*/ 3616 h 4483"/>
              <a:gd name="T42" fmla="*/ 913 w 4483"/>
              <a:gd name="T43" fmla="*/ 3453 h 4483"/>
              <a:gd name="T44" fmla="*/ 479 w 4483"/>
              <a:gd name="T45" fmla="*/ 3634 h 4483"/>
              <a:gd name="T46" fmla="*/ 99 w 4483"/>
              <a:gd name="T47" fmla="*/ 2965 h 4483"/>
              <a:gd name="T48" fmla="*/ 488 w 4483"/>
              <a:gd name="T49" fmla="*/ 2648 h 4483"/>
              <a:gd name="T50" fmla="*/ 452 w 4483"/>
              <a:gd name="T51" fmla="*/ 2160 h 4483"/>
              <a:gd name="T52" fmla="*/ 0 w 4483"/>
              <a:gd name="T53" fmla="*/ 1970 h 4483"/>
              <a:gd name="T54" fmla="*/ 226 w 4483"/>
              <a:gd name="T55" fmla="*/ 1220 h 4483"/>
              <a:gd name="T56" fmla="*/ 452 w 4483"/>
              <a:gd name="T57" fmla="*/ 1256 h 4483"/>
              <a:gd name="T58" fmla="*/ 687 w 4483"/>
              <a:gd name="T59" fmla="*/ 1283 h 4483"/>
              <a:gd name="T60" fmla="*/ 868 w 4483"/>
              <a:gd name="T61" fmla="*/ 1093 h 4483"/>
              <a:gd name="T62" fmla="*/ 1030 w 4483"/>
              <a:gd name="T63" fmla="*/ 895 h 4483"/>
              <a:gd name="T64" fmla="*/ 849 w 4483"/>
              <a:gd name="T65" fmla="*/ 470 h 4483"/>
              <a:gd name="T66" fmla="*/ 1527 w 4483"/>
              <a:gd name="T67" fmla="*/ 90 h 4483"/>
              <a:gd name="T68" fmla="*/ 1835 w 4483"/>
              <a:gd name="T69" fmla="*/ 470 h 4483"/>
              <a:gd name="T70" fmla="*/ 2314 w 4483"/>
              <a:gd name="T71" fmla="*/ 434 h 4483"/>
              <a:gd name="T72" fmla="*/ 2513 w 4483"/>
              <a:gd name="T73" fmla="*/ 0 h 4483"/>
              <a:gd name="T74" fmla="*/ 3263 w 4483"/>
              <a:gd name="T75" fmla="*/ 226 h 4483"/>
              <a:gd name="T76" fmla="*/ 1591 w 4483"/>
              <a:gd name="T77" fmla="*/ 1356 h 4483"/>
              <a:gd name="T78" fmla="*/ 1211 w 4483"/>
              <a:gd name="T79" fmla="*/ 2639 h 4483"/>
              <a:gd name="T80" fmla="*/ 2314 w 4483"/>
              <a:gd name="T81" fmla="*/ 3344 h 4483"/>
              <a:gd name="T82" fmla="*/ 3272 w 4483"/>
              <a:gd name="T83" fmla="*/ 1853 h 4483"/>
              <a:gd name="T84" fmla="*/ 2151 w 4483"/>
              <a:gd name="T85" fmla="*/ 1148 h 4483"/>
              <a:gd name="T86" fmla="*/ 1591 w 4483"/>
              <a:gd name="T87" fmla="*/ 1356 h 4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83" h="4483">
                <a:moveTo>
                  <a:pt x="3263" y="226"/>
                </a:moveTo>
                <a:cubicBezTo>
                  <a:pt x="3242" y="374"/>
                  <a:pt x="3216" y="516"/>
                  <a:pt x="3200" y="669"/>
                </a:cubicBezTo>
                <a:cubicBezTo>
                  <a:pt x="3311" y="795"/>
                  <a:pt x="3452" y="893"/>
                  <a:pt x="3570" y="1012"/>
                </a:cubicBezTo>
                <a:cubicBezTo>
                  <a:pt x="3709" y="952"/>
                  <a:pt x="3854" y="898"/>
                  <a:pt x="3995" y="840"/>
                </a:cubicBezTo>
                <a:cubicBezTo>
                  <a:pt x="4177" y="1014"/>
                  <a:pt x="4280" y="1267"/>
                  <a:pt x="4384" y="1518"/>
                </a:cubicBezTo>
                <a:cubicBezTo>
                  <a:pt x="4277" y="1635"/>
                  <a:pt x="4127" y="1707"/>
                  <a:pt x="4013" y="1817"/>
                </a:cubicBezTo>
                <a:cubicBezTo>
                  <a:pt x="4031" y="1974"/>
                  <a:pt x="4035" y="2145"/>
                  <a:pt x="4050" y="2305"/>
                </a:cubicBezTo>
                <a:cubicBezTo>
                  <a:pt x="4190" y="2373"/>
                  <a:pt x="4344" y="2426"/>
                  <a:pt x="4483" y="2495"/>
                </a:cubicBezTo>
                <a:cubicBezTo>
                  <a:pt x="4452" y="2786"/>
                  <a:pt x="4373" y="3029"/>
                  <a:pt x="4267" y="3245"/>
                </a:cubicBezTo>
                <a:cubicBezTo>
                  <a:pt x="4102" y="3253"/>
                  <a:pt x="3952" y="3160"/>
                  <a:pt x="3824" y="3182"/>
                </a:cubicBezTo>
                <a:cubicBezTo>
                  <a:pt x="3753" y="3194"/>
                  <a:pt x="3680" y="3311"/>
                  <a:pt x="3634" y="3362"/>
                </a:cubicBezTo>
                <a:cubicBezTo>
                  <a:pt x="3572" y="3432"/>
                  <a:pt x="3519" y="3501"/>
                  <a:pt x="3462" y="3552"/>
                </a:cubicBezTo>
                <a:cubicBezTo>
                  <a:pt x="3524" y="3699"/>
                  <a:pt x="3583" y="3847"/>
                  <a:pt x="3643" y="3995"/>
                </a:cubicBezTo>
                <a:cubicBezTo>
                  <a:pt x="3469" y="4174"/>
                  <a:pt x="3224" y="4281"/>
                  <a:pt x="2974" y="4384"/>
                </a:cubicBezTo>
                <a:cubicBezTo>
                  <a:pt x="2859" y="4270"/>
                  <a:pt x="2774" y="4126"/>
                  <a:pt x="2675" y="3995"/>
                </a:cubicBezTo>
                <a:cubicBezTo>
                  <a:pt x="2520" y="4014"/>
                  <a:pt x="2348" y="4017"/>
                  <a:pt x="2187" y="4031"/>
                </a:cubicBezTo>
                <a:cubicBezTo>
                  <a:pt x="2101" y="4165"/>
                  <a:pt x="2057" y="4341"/>
                  <a:pt x="1979" y="4483"/>
                </a:cubicBezTo>
                <a:cubicBezTo>
                  <a:pt x="1692" y="4451"/>
                  <a:pt x="1453" y="4372"/>
                  <a:pt x="1238" y="4266"/>
                </a:cubicBezTo>
                <a:cubicBezTo>
                  <a:pt x="1252" y="4184"/>
                  <a:pt x="1255" y="4103"/>
                  <a:pt x="1265" y="4022"/>
                </a:cubicBezTo>
                <a:cubicBezTo>
                  <a:pt x="1275" y="3942"/>
                  <a:pt x="1317" y="3851"/>
                  <a:pt x="1301" y="3787"/>
                </a:cubicBezTo>
                <a:cubicBezTo>
                  <a:pt x="1286" y="3723"/>
                  <a:pt x="1157" y="3655"/>
                  <a:pt x="1112" y="3616"/>
                </a:cubicBezTo>
                <a:cubicBezTo>
                  <a:pt x="1039" y="3553"/>
                  <a:pt x="984" y="3489"/>
                  <a:pt x="913" y="3453"/>
                </a:cubicBezTo>
                <a:cubicBezTo>
                  <a:pt x="764" y="3509"/>
                  <a:pt x="626" y="3576"/>
                  <a:pt x="479" y="3634"/>
                </a:cubicBezTo>
                <a:cubicBezTo>
                  <a:pt x="302" y="3461"/>
                  <a:pt x="201" y="3212"/>
                  <a:pt x="99" y="2965"/>
                </a:cubicBezTo>
                <a:cubicBezTo>
                  <a:pt x="214" y="2844"/>
                  <a:pt x="360" y="2755"/>
                  <a:pt x="488" y="2648"/>
                </a:cubicBezTo>
                <a:cubicBezTo>
                  <a:pt x="469" y="2492"/>
                  <a:pt x="466" y="2321"/>
                  <a:pt x="452" y="2160"/>
                </a:cubicBezTo>
                <a:cubicBezTo>
                  <a:pt x="313" y="2085"/>
                  <a:pt x="153" y="2031"/>
                  <a:pt x="0" y="1970"/>
                </a:cubicBezTo>
                <a:cubicBezTo>
                  <a:pt x="33" y="1678"/>
                  <a:pt x="115" y="1435"/>
                  <a:pt x="226" y="1220"/>
                </a:cubicBezTo>
                <a:cubicBezTo>
                  <a:pt x="304" y="1228"/>
                  <a:pt x="377" y="1246"/>
                  <a:pt x="452" y="1256"/>
                </a:cubicBezTo>
                <a:cubicBezTo>
                  <a:pt x="528" y="1267"/>
                  <a:pt x="629" y="1297"/>
                  <a:pt x="687" y="1283"/>
                </a:cubicBezTo>
                <a:cubicBezTo>
                  <a:pt x="751" y="1269"/>
                  <a:pt x="825" y="1142"/>
                  <a:pt x="868" y="1093"/>
                </a:cubicBezTo>
                <a:cubicBezTo>
                  <a:pt x="931" y="1021"/>
                  <a:pt x="993" y="964"/>
                  <a:pt x="1030" y="895"/>
                </a:cubicBezTo>
                <a:cubicBezTo>
                  <a:pt x="973" y="750"/>
                  <a:pt x="906" y="615"/>
                  <a:pt x="849" y="470"/>
                </a:cubicBezTo>
                <a:cubicBezTo>
                  <a:pt x="1027" y="295"/>
                  <a:pt x="1278" y="194"/>
                  <a:pt x="1527" y="90"/>
                </a:cubicBezTo>
                <a:cubicBezTo>
                  <a:pt x="1645" y="202"/>
                  <a:pt x="1721" y="355"/>
                  <a:pt x="1835" y="470"/>
                </a:cubicBezTo>
                <a:cubicBezTo>
                  <a:pt x="1988" y="451"/>
                  <a:pt x="2158" y="450"/>
                  <a:pt x="2314" y="434"/>
                </a:cubicBezTo>
                <a:cubicBezTo>
                  <a:pt x="2396" y="305"/>
                  <a:pt x="2437" y="135"/>
                  <a:pt x="2513" y="0"/>
                </a:cubicBezTo>
                <a:cubicBezTo>
                  <a:pt x="2801" y="37"/>
                  <a:pt x="3050" y="114"/>
                  <a:pt x="3263" y="226"/>
                </a:cubicBezTo>
                <a:close/>
                <a:moveTo>
                  <a:pt x="1591" y="1356"/>
                </a:moveTo>
                <a:cubicBezTo>
                  <a:pt x="1262" y="1594"/>
                  <a:pt x="1009" y="2106"/>
                  <a:pt x="1211" y="2639"/>
                </a:cubicBezTo>
                <a:cubicBezTo>
                  <a:pt x="1362" y="3037"/>
                  <a:pt x="1759" y="3382"/>
                  <a:pt x="2314" y="3344"/>
                </a:cubicBezTo>
                <a:cubicBezTo>
                  <a:pt x="2997" y="3299"/>
                  <a:pt x="3561" y="2616"/>
                  <a:pt x="3272" y="1853"/>
                </a:cubicBezTo>
                <a:cubicBezTo>
                  <a:pt x="3120" y="1451"/>
                  <a:pt x="2706" y="1097"/>
                  <a:pt x="2151" y="1148"/>
                </a:cubicBezTo>
                <a:cubicBezTo>
                  <a:pt x="1910" y="1170"/>
                  <a:pt x="1734" y="1251"/>
                  <a:pt x="1591" y="1356"/>
                </a:cubicBez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0" scaled="0"/>
            </a:gradFill>
          </a:ln>
          <a:effectLst/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84" name="Rectangle 83"/>
          <p:cNvSpPr/>
          <p:nvPr/>
        </p:nvSpPr>
        <p:spPr>
          <a:xfrm rot="759336">
            <a:off x="-113648" y="1410437"/>
            <a:ext cx="2137114" cy="1961150"/>
          </a:xfrm>
          <a:prstGeom prst="rect">
            <a:avLst/>
          </a:prstGeom>
          <a:blipFill dpi="0" rotWithShape="1">
            <a:blip r:embed="rId8" cstate="screen">
              <a:alphaModFix amt="8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5" name="Freeform 14"/>
          <p:cNvSpPr>
            <a:spLocks noEditPoints="1"/>
          </p:cNvSpPr>
          <p:nvPr/>
        </p:nvSpPr>
        <p:spPr bwMode="auto">
          <a:xfrm rot="267033">
            <a:off x="303946" y="684152"/>
            <a:ext cx="2355769" cy="2269817"/>
          </a:xfrm>
          <a:custGeom>
            <a:avLst/>
            <a:gdLst>
              <a:gd name="T0" fmla="*/ 3263 w 4483"/>
              <a:gd name="T1" fmla="*/ 226 h 4483"/>
              <a:gd name="T2" fmla="*/ 3200 w 4483"/>
              <a:gd name="T3" fmla="*/ 669 h 4483"/>
              <a:gd name="T4" fmla="*/ 3570 w 4483"/>
              <a:gd name="T5" fmla="*/ 1012 h 4483"/>
              <a:gd name="T6" fmla="*/ 3995 w 4483"/>
              <a:gd name="T7" fmla="*/ 840 h 4483"/>
              <a:gd name="T8" fmla="*/ 4384 w 4483"/>
              <a:gd name="T9" fmla="*/ 1518 h 4483"/>
              <a:gd name="T10" fmla="*/ 4013 w 4483"/>
              <a:gd name="T11" fmla="*/ 1817 h 4483"/>
              <a:gd name="T12" fmla="*/ 4050 w 4483"/>
              <a:gd name="T13" fmla="*/ 2305 h 4483"/>
              <a:gd name="T14" fmla="*/ 4483 w 4483"/>
              <a:gd name="T15" fmla="*/ 2495 h 4483"/>
              <a:gd name="T16" fmla="*/ 4267 w 4483"/>
              <a:gd name="T17" fmla="*/ 3245 h 4483"/>
              <a:gd name="T18" fmla="*/ 3824 w 4483"/>
              <a:gd name="T19" fmla="*/ 3182 h 4483"/>
              <a:gd name="T20" fmla="*/ 3634 w 4483"/>
              <a:gd name="T21" fmla="*/ 3362 h 4483"/>
              <a:gd name="T22" fmla="*/ 3462 w 4483"/>
              <a:gd name="T23" fmla="*/ 3552 h 4483"/>
              <a:gd name="T24" fmla="*/ 3643 w 4483"/>
              <a:gd name="T25" fmla="*/ 3995 h 4483"/>
              <a:gd name="T26" fmla="*/ 2974 w 4483"/>
              <a:gd name="T27" fmla="*/ 4384 h 4483"/>
              <a:gd name="T28" fmla="*/ 2675 w 4483"/>
              <a:gd name="T29" fmla="*/ 3995 h 4483"/>
              <a:gd name="T30" fmla="*/ 2187 w 4483"/>
              <a:gd name="T31" fmla="*/ 4031 h 4483"/>
              <a:gd name="T32" fmla="*/ 1979 w 4483"/>
              <a:gd name="T33" fmla="*/ 4483 h 4483"/>
              <a:gd name="T34" fmla="*/ 1238 w 4483"/>
              <a:gd name="T35" fmla="*/ 4266 h 4483"/>
              <a:gd name="T36" fmla="*/ 1265 w 4483"/>
              <a:gd name="T37" fmla="*/ 4022 h 4483"/>
              <a:gd name="T38" fmla="*/ 1301 w 4483"/>
              <a:gd name="T39" fmla="*/ 3787 h 4483"/>
              <a:gd name="T40" fmla="*/ 1112 w 4483"/>
              <a:gd name="T41" fmla="*/ 3616 h 4483"/>
              <a:gd name="T42" fmla="*/ 913 w 4483"/>
              <a:gd name="T43" fmla="*/ 3453 h 4483"/>
              <a:gd name="T44" fmla="*/ 479 w 4483"/>
              <a:gd name="T45" fmla="*/ 3634 h 4483"/>
              <a:gd name="T46" fmla="*/ 99 w 4483"/>
              <a:gd name="T47" fmla="*/ 2965 h 4483"/>
              <a:gd name="T48" fmla="*/ 488 w 4483"/>
              <a:gd name="T49" fmla="*/ 2648 h 4483"/>
              <a:gd name="T50" fmla="*/ 452 w 4483"/>
              <a:gd name="T51" fmla="*/ 2160 h 4483"/>
              <a:gd name="T52" fmla="*/ 0 w 4483"/>
              <a:gd name="T53" fmla="*/ 1970 h 4483"/>
              <a:gd name="T54" fmla="*/ 226 w 4483"/>
              <a:gd name="T55" fmla="*/ 1220 h 4483"/>
              <a:gd name="T56" fmla="*/ 452 w 4483"/>
              <a:gd name="T57" fmla="*/ 1256 h 4483"/>
              <a:gd name="T58" fmla="*/ 687 w 4483"/>
              <a:gd name="T59" fmla="*/ 1283 h 4483"/>
              <a:gd name="T60" fmla="*/ 868 w 4483"/>
              <a:gd name="T61" fmla="*/ 1093 h 4483"/>
              <a:gd name="T62" fmla="*/ 1030 w 4483"/>
              <a:gd name="T63" fmla="*/ 895 h 4483"/>
              <a:gd name="T64" fmla="*/ 849 w 4483"/>
              <a:gd name="T65" fmla="*/ 470 h 4483"/>
              <a:gd name="T66" fmla="*/ 1527 w 4483"/>
              <a:gd name="T67" fmla="*/ 90 h 4483"/>
              <a:gd name="T68" fmla="*/ 1835 w 4483"/>
              <a:gd name="T69" fmla="*/ 470 h 4483"/>
              <a:gd name="T70" fmla="*/ 2314 w 4483"/>
              <a:gd name="T71" fmla="*/ 434 h 4483"/>
              <a:gd name="T72" fmla="*/ 2513 w 4483"/>
              <a:gd name="T73" fmla="*/ 0 h 4483"/>
              <a:gd name="T74" fmla="*/ 3263 w 4483"/>
              <a:gd name="T75" fmla="*/ 226 h 4483"/>
              <a:gd name="T76" fmla="*/ 1591 w 4483"/>
              <a:gd name="T77" fmla="*/ 1356 h 4483"/>
              <a:gd name="T78" fmla="*/ 1211 w 4483"/>
              <a:gd name="T79" fmla="*/ 2639 h 4483"/>
              <a:gd name="T80" fmla="*/ 2314 w 4483"/>
              <a:gd name="T81" fmla="*/ 3344 h 4483"/>
              <a:gd name="T82" fmla="*/ 3272 w 4483"/>
              <a:gd name="T83" fmla="*/ 1853 h 4483"/>
              <a:gd name="T84" fmla="*/ 2151 w 4483"/>
              <a:gd name="T85" fmla="*/ 1148 h 4483"/>
              <a:gd name="T86" fmla="*/ 1591 w 4483"/>
              <a:gd name="T87" fmla="*/ 1356 h 4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83" h="4483">
                <a:moveTo>
                  <a:pt x="3263" y="226"/>
                </a:moveTo>
                <a:cubicBezTo>
                  <a:pt x="3242" y="374"/>
                  <a:pt x="3216" y="516"/>
                  <a:pt x="3200" y="669"/>
                </a:cubicBezTo>
                <a:cubicBezTo>
                  <a:pt x="3311" y="795"/>
                  <a:pt x="3452" y="893"/>
                  <a:pt x="3570" y="1012"/>
                </a:cubicBezTo>
                <a:cubicBezTo>
                  <a:pt x="3709" y="952"/>
                  <a:pt x="3854" y="898"/>
                  <a:pt x="3995" y="840"/>
                </a:cubicBezTo>
                <a:cubicBezTo>
                  <a:pt x="4177" y="1014"/>
                  <a:pt x="4280" y="1267"/>
                  <a:pt x="4384" y="1518"/>
                </a:cubicBezTo>
                <a:cubicBezTo>
                  <a:pt x="4277" y="1635"/>
                  <a:pt x="4127" y="1707"/>
                  <a:pt x="4013" y="1817"/>
                </a:cubicBezTo>
                <a:cubicBezTo>
                  <a:pt x="4031" y="1974"/>
                  <a:pt x="4035" y="2145"/>
                  <a:pt x="4050" y="2305"/>
                </a:cubicBezTo>
                <a:cubicBezTo>
                  <a:pt x="4190" y="2373"/>
                  <a:pt x="4344" y="2426"/>
                  <a:pt x="4483" y="2495"/>
                </a:cubicBezTo>
                <a:cubicBezTo>
                  <a:pt x="4452" y="2786"/>
                  <a:pt x="4373" y="3029"/>
                  <a:pt x="4267" y="3245"/>
                </a:cubicBezTo>
                <a:cubicBezTo>
                  <a:pt x="4102" y="3253"/>
                  <a:pt x="3952" y="3160"/>
                  <a:pt x="3824" y="3182"/>
                </a:cubicBezTo>
                <a:cubicBezTo>
                  <a:pt x="3753" y="3194"/>
                  <a:pt x="3680" y="3311"/>
                  <a:pt x="3634" y="3362"/>
                </a:cubicBezTo>
                <a:cubicBezTo>
                  <a:pt x="3572" y="3432"/>
                  <a:pt x="3519" y="3501"/>
                  <a:pt x="3462" y="3552"/>
                </a:cubicBezTo>
                <a:cubicBezTo>
                  <a:pt x="3524" y="3699"/>
                  <a:pt x="3583" y="3847"/>
                  <a:pt x="3643" y="3995"/>
                </a:cubicBezTo>
                <a:cubicBezTo>
                  <a:pt x="3469" y="4174"/>
                  <a:pt x="3224" y="4281"/>
                  <a:pt x="2974" y="4384"/>
                </a:cubicBezTo>
                <a:cubicBezTo>
                  <a:pt x="2859" y="4270"/>
                  <a:pt x="2774" y="4126"/>
                  <a:pt x="2675" y="3995"/>
                </a:cubicBezTo>
                <a:cubicBezTo>
                  <a:pt x="2520" y="4014"/>
                  <a:pt x="2348" y="4017"/>
                  <a:pt x="2187" y="4031"/>
                </a:cubicBezTo>
                <a:cubicBezTo>
                  <a:pt x="2101" y="4165"/>
                  <a:pt x="2057" y="4341"/>
                  <a:pt x="1979" y="4483"/>
                </a:cubicBezTo>
                <a:cubicBezTo>
                  <a:pt x="1692" y="4451"/>
                  <a:pt x="1453" y="4372"/>
                  <a:pt x="1238" y="4266"/>
                </a:cubicBezTo>
                <a:cubicBezTo>
                  <a:pt x="1252" y="4184"/>
                  <a:pt x="1255" y="4103"/>
                  <a:pt x="1265" y="4022"/>
                </a:cubicBezTo>
                <a:cubicBezTo>
                  <a:pt x="1275" y="3942"/>
                  <a:pt x="1317" y="3851"/>
                  <a:pt x="1301" y="3787"/>
                </a:cubicBezTo>
                <a:cubicBezTo>
                  <a:pt x="1286" y="3723"/>
                  <a:pt x="1157" y="3655"/>
                  <a:pt x="1112" y="3616"/>
                </a:cubicBezTo>
                <a:cubicBezTo>
                  <a:pt x="1039" y="3553"/>
                  <a:pt x="984" y="3489"/>
                  <a:pt x="913" y="3453"/>
                </a:cubicBezTo>
                <a:cubicBezTo>
                  <a:pt x="764" y="3509"/>
                  <a:pt x="626" y="3576"/>
                  <a:pt x="479" y="3634"/>
                </a:cubicBezTo>
                <a:cubicBezTo>
                  <a:pt x="302" y="3461"/>
                  <a:pt x="201" y="3212"/>
                  <a:pt x="99" y="2965"/>
                </a:cubicBezTo>
                <a:cubicBezTo>
                  <a:pt x="214" y="2844"/>
                  <a:pt x="360" y="2755"/>
                  <a:pt x="488" y="2648"/>
                </a:cubicBezTo>
                <a:cubicBezTo>
                  <a:pt x="469" y="2492"/>
                  <a:pt x="466" y="2321"/>
                  <a:pt x="452" y="2160"/>
                </a:cubicBezTo>
                <a:cubicBezTo>
                  <a:pt x="313" y="2085"/>
                  <a:pt x="153" y="2031"/>
                  <a:pt x="0" y="1970"/>
                </a:cubicBezTo>
                <a:cubicBezTo>
                  <a:pt x="33" y="1678"/>
                  <a:pt x="115" y="1435"/>
                  <a:pt x="226" y="1220"/>
                </a:cubicBezTo>
                <a:cubicBezTo>
                  <a:pt x="304" y="1228"/>
                  <a:pt x="377" y="1246"/>
                  <a:pt x="452" y="1256"/>
                </a:cubicBezTo>
                <a:cubicBezTo>
                  <a:pt x="528" y="1267"/>
                  <a:pt x="629" y="1297"/>
                  <a:pt x="687" y="1283"/>
                </a:cubicBezTo>
                <a:cubicBezTo>
                  <a:pt x="751" y="1269"/>
                  <a:pt x="825" y="1142"/>
                  <a:pt x="868" y="1093"/>
                </a:cubicBezTo>
                <a:cubicBezTo>
                  <a:pt x="931" y="1021"/>
                  <a:pt x="993" y="964"/>
                  <a:pt x="1030" y="895"/>
                </a:cubicBezTo>
                <a:cubicBezTo>
                  <a:pt x="973" y="750"/>
                  <a:pt x="906" y="615"/>
                  <a:pt x="849" y="470"/>
                </a:cubicBezTo>
                <a:cubicBezTo>
                  <a:pt x="1027" y="295"/>
                  <a:pt x="1278" y="194"/>
                  <a:pt x="1527" y="90"/>
                </a:cubicBezTo>
                <a:cubicBezTo>
                  <a:pt x="1645" y="202"/>
                  <a:pt x="1721" y="355"/>
                  <a:pt x="1835" y="470"/>
                </a:cubicBezTo>
                <a:cubicBezTo>
                  <a:pt x="1988" y="451"/>
                  <a:pt x="2158" y="450"/>
                  <a:pt x="2314" y="434"/>
                </a:cubicBezTo>
                <a:cubicBezTo>
                  <a:pt x="2396" y="305"/>
                  <a:pt x="2437" y="135"/>
                  <a:pt x="2513" y="0"/>
                </a:cubicBezTo>
                <a:cubicBezTo>
                  <a:pt x="2801" y="37"/>
                  <a:pt x="3050" y="114"/>
                  <a:pt x="3263" y="226"/>
                </a:cubicBezTo>
                <a:close/>
                <a:moveTo>
                  <a:pt x="1591" y="1356"/>
                </a:moveTo>
                <a:cubicBezTo>
                  <a:pt x="1262" y="1594"/>
                  <a:pt x="1009" y="2106"/>
                  <a:pt x="1211" y="2639"/>
                </a:cubicBezTo>
                <a:cubicBezTo>
                  <a:pt x="1362" y="3037"/>
                  <a:pt x="1759" y="3382"/>
                  <a:pt x="2314" y="3344"/>
                </a:cubicBezTo>
                <a:cubicBezTo>
                  <a:pt x="2997" y="3299"/>
                  <a:pt x="3561" y="2616"/>
                  <a:pt x="3272" y="1853"/>
                </a:cubicBezTo>
                <a:cubicBezTo>
                  <a:pt x="3120" y="1451"/>
                  <a:pt x="2706" y="1097"/>
                  <a:pt x="2151" y="1148"/>
                </a:cubicBezTo>
                <a:cubicBezTo>
                  <a:pt x="1910" y="1170"/>
                  <a:pt x="1734" y="1251"/>
                  <a:pt x="1591" y="1356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56000">
                <a:schemeClr val="bg1">
                  <a:lumMod val="86000"/>
                </a:schemeClr>
              </a:gs>
            </a:gsLst>
            <a:lin ang="21000000" scaled="0"/>
            <a:tileRect/>
          </a:gradFill>
          <a:ln>
            <a:noFill/>
          </a:ln>
          <a:effectLst/>
          <a:scene3d>
            <a:camera prst="orthographicFront"/>
            <a:lightRig rig="contrasting" dir="t"/>
          </a:scene3d>
          <a:sp3d extrusionH="76200" contourW="1270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Проверка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эффективности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различных </a:t>
            </a:r>
            <a:r>
              <a:rPr lang="ru-RU" sz="1600" b="1" dirty="0" smtClean="0">
                <a:solidFill>
                  <a:srgbClr val="FF0000"/>
                </a:solidFill>
              </a:rPr>
              <a:t>видов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r>
              <a:rPr lang="ru-RU" sz="1600" b="1" dirty="0">
                <a:solidFill>
                  <a:srgbClr val="FF0000"/>
                </a:solidFill>
              </a:rPr>
              <a:t>игр на уроке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 rot="1852473">
            <a:off x="5237033" y="1468132"/>
            <a:ext cx="1630640" cy="1643748"/>
          </a:xfrm>
          <a:prstGeom prst="rect">
            <a:avLst/>
          </a:prstGeom>
          <a:blipFill dpi="0" rotWithShape="1">
            <a:blip r:embed="rId9" cstate="screen">
              <a:alphaModFix amt="8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9" name="Freeform 14"/>
          <p:cNvSpPr>
            <a:spLocks noEditPoints="1"/>
          </p:cNvSpPr>
          <p:nvPr/>
        </p:nvSpPr>
        <p:spPr bwMode="auto">
          <a:xfrm rot="932045">
            <a:off x="5296748" y="1000597"/>
            <a:ext cx="1589896" cy="1701896"/>
          </a:xfrm>
          <a:custGeom>
            <a:avLst/>
            <a:gdLst>
              <a:gd name="T0" fmla="*/ 3263 w 4483"/>
              <a:gd name="T1" fmla="*/ 226 h 4483"/>
              <a:gd name="T2" fmla="*/ 3200 w 4483"/>
              <a:gd name="T3" fmla="*/ 669 h 4483"/>
              <a:gd name="T4" fmla="*/ 3570 w 4483"/>
              <a:gd name="T5" fmla="*/ 1012 h 4483"/>
              <a:gd name="T6" fmla="*/ 3995 w 4483"/>
              <a:gd name="T7" fmla="*/ 840 h 4483"/>
              <a:gd name="T8" fmla="*/ 4384 w 4483"/>
              <a:gd name="T9" fmla="*/ 1518 h 4483"/>
              <a:gd name="T10" fmla="*/ 4013 w 4483"/>
              <a:gd name="T11" fmla="*/ 1817 h 4483"/>
              <a:gd name="T12" fmla="*/ 4050 w 4483"/>
              <a:gd name="T13" fmla="*/ 2305 h 4483"/>
              <a:gd name="T14" fmla="*/ 4483 w 4483"/>
              <a:gd name="T15" fmla="*/ 2495 h 4483"/>
              <a:gd name="T16" fmla="*/ 4267 w 4483"/>
              <a:gd name="T17" fmla="*/ 3245 h 4483"/>
              <a:gd name="T18" fmla="*/ 3824 w 4483"/>
              <a:gd name="T19" fmla="*/ 3182 h 4483"/>
              <a:gd name="T20" fmla="*/ 3634 w 4483"/>
              <a:gd name="T21" fmla="*/ 3362 h 4483"/>
              <a:gd name="T22" fmla="*/ 3462 w 4483"/>
              <a:gd name="T23" fmla="*/ 3552 h 4483"/>
              <a:gd name="T24" fmla="*/ 3643 w 4483"/>
              <a:gd name="T25" fmla="*/ 3995 h 4483"/>
              <a:gd name="T26" fmla="*/ 2974 w 4483"/>
              <a:gd name="T27" fmla="*/ 4384 h 4483"/>
              <a:gd name="T28" fmla="*/ 2675 w 4483"/>
              <a:gd name="T29" fmla="*/ 3995 h 4483"/>
              <a:gd name="T30" fmla="*/ 2187 w 4483"/>
              <a:gd name="T31" fmla="*/ 4031 h 4483"/>
              <a:gd name="T32" fmla="*/ 1979 w 4483"/>
              <a:gd name="T33" fmla="*/ 4483 h 4483"/>
              <a:gd name="T34" fmla="*/ 1238 w 4483"/>
              <a:gd name="T35" fmla="*/ 4266 h 4483"/>
              <a:gd name="T36" fmla="*/ 1265 w 4483"/>
              <a:gd name="T37" fmla="*/ 4022 h 4483"/>
              <a:gd name="T38" fmla="*/ 1301 w 4483"/>
              <a:gd name="T39" fmla="*/ 3787 h 4483"/>
              <a:gd name="T40" fmla="*/ 1112 w 4483"/>
              <a:gd name="T41" fmla="*/ 3616 h 4483"/>
              <a:gd name="T42" fmla="*/ 913 w 4483"/>
              <a:gd name="T43" fmla="*/ 3453 h 4483"/>
              <a:gd name="T44" fmla="*/ 479 w 4483"/>
              <a:gd name="T45" fmla="*/ 3634 h 4483"/>
              <a:gd name="T46" fmla="*/ 99 w 4483"/>
              <a:gd name="T47" fmla="*/ 2965 h 4483"/>
              <a:gd name="T48" fmla="*/ 488 w 4483"/>
              <a:gd name="T49" fmla="*/ 2648 h 4483"/>
              <a:gd name="T50" fmla="*/ 452 w 4483"/>
              <a:gd name="T51" fmla="*/ 2160 h 4483"/>
              <a:gd name="T52" fmla="*/ 0 w 4483"/>
              <a:gd name="T53" fmla="*/ 1970 h 4483"/>
              <a:gd name="T54" fmla="*/ 226 w 4483"/>
              <a:gd name="T55" fmla="*/ 1220 h 4483"/>
              <a:gd name="T56" fmla="*/ 452 w 4483"/>
              <a:gd name="T57" fmla="*/ 1256 h 4483"/>
              <a:gd name="T58" fmla="*/ 687 w 4483"/>
              <a:gd name="T59" fmla="*/ 1283 h 4483"/>
              <a:gd name="T60" fmla="*/ 868 w 4483"/>
              <a:gd name="T61" fmla="*/ 1093 h 4483"/>
              <a:gd name="T62" fmla="*/ 1030 w 4483"/>
              <a:gd name="T63" fmla="*/ 895 h 4483"/>
              <a:gd name="T64" fmla="*/ 849 w 4483"/>
              <a:gd name="T65" fmla="*/ 470 h 4483"/>
              <a:gd name="T66" fmla="*/ 1527 w 4483"/>
              <a:gd name="T67" fmla="*/ 90 h 4483"/>
              <a:gd name="T68" fmla="*/ 1835 w 4483"/>
              <a:gd name="T69" fmla="*/ 470 h 4483"/>
              <a:gd name="T70" fmla="*/ 2314 w 4483"/>
              <a:gd name="T71" fmla="*/ 434 h 4483"/>
              <a:gd name="T72" fmla="*/ 2513 w 4483"/>
              <a:gd name="T73" fmla="*/ 0 h 4483"/>
              <a:gd name="T74" fmla="*/ 3263 w 4483"/>
              <a:gd name="T75" fmla="*/ 226 h 4483"/>
              <a:gd name="T76" fmla="*/ 1591 w 4483"/>
              <a:gd name="T77" fmla="*/ 1356 h 4483"/>
              <a:gd name="T78" fmla="*/ 1211 w 4483"/>
              <a:gd name="T79" fmla="*/ 2639 h 4483"/>
              <a:gd name="T80" fmla="*/ 2314 w 4483"/>
              <a:gd name="T81" fmla="*/ 3344 h 4483"/>
              <a:gd name="T82" fmla="*/ 3272 w 4483"/>
              <a:gd name="T83" fmla="*/ 1853 h 4483"/>
              <a:gd name="T84" fmla="*/ 2151 w 4483"/>
              <a:gd name="T85" fmla="*/ 1148 h 4483"/>
              <a:gd name="T86" fmla="*/ 1591 w 4483"/>
              <a:gd name="T87" fmla="*/ 1356 h 4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83" h="4483">
                <a:moveTo>
                  <a:pt x="3263" y="226"/>
                </a:moveTo>
                <a:cubicBezTo>
                  <a:pt x="3242" y="374"/>
                  <a:pt x="3216" y="516"/>
                  <a:pt x="3200" y="669"/>
                </a:cubicBezTo>
                <a:cubicBezTo>
                  <a:pt x="3311" y="795"/>
                  <a:pt x="3452" y="893"/>
                  <a:pt x="3570" y="1012"/>
                </a:cubicBezTo>
                <a:cubicBezTo>
                  <a:pt x="3709" y="952"/>
                  <a:pt x="3854" y="898"/>
                  <a:pt x="3995" y="840"/>
                </a:cubicBezTo>
                <a:cubicBezTo>
                  <a:pt x="4177" y="1014"/>
                  <a:pt x="4280" y="1267"/>
                  <a:pt x="4384" y="1518"/>
                </a:cubicBezTo>
                <a:cubicBezTo>
                  <a:pt x="4277" y="1635"/>
                  <a:pt x="4127" y="1707"/>
                  <a:pt x="4013" y="1817"/>
                </a:cubicBezTo>
                <a:cubicBezTo>
                  <a:pt x="4031" y="1974"/>
                  <a:pt x="4035" y="2145"/>
                  <a:pt x="4050" y="2305"/>
                </a:cubicBezTo>
                <a:cubicBezTo>
                  <a:pt x="4190" y="2373"/>
                  <a:pt x="4344" y="2426"/>
                  <a:pt x="4483" y="2495"/>
                </a:cubicBezTo>
                <a:cubicBezTo>
                  <a:pt x="4452" y="2786"/>
                  <a:pt x="4373" y="3029"/>
                  <a:pt x="4267" y="3245"/>
                </a:cubicBezTo>
                <a:cubicBezTo>
                  <a:pt x="4102" y="3253"/>
                  <a:pt x="3952" y="3160"/>
                  <a:pt x="3824" y="3182"/>
                </a:cubicBezTo>
                <a:cubicBezTo>
                  <a:pt x="3753" y="3194"/>
                  <a:pt x="3680" y="3311"/>
                  <a:pt x="3634" y="3362"/>
                </a:cubicBezTo>
                <a:cubicBezTo>
                  <a:pt x="3572" y="3432"/>
                  <a:pt x="3519" y="3501"/>
                  <a:pt x="3462" y="3552"/>
                </a:cubicBezTo>
                <a:cubicBezTo>
                  <a:pt x="3524" y="3699"/>
                  <a:pt x="3583" y="3847"/>
                  <a:pt x="3643" y="3995"/>
                </a:cubicBezTo>
                <a:cubicBezTo>
                  <a:pt x="3469" y="4174"/>
                  <a:pt x="3224" y="4281"/>
                  <a:pt x="2974" y="4384"/>
                </a:cubicBezTo>
                <a:cubicBezTo>
                  <a:pt x="2859" y="4270"/>
                  <a:pt x="2774" y="4126"/>
                  <a:pt x="2675" y="3995"/>
                </a:cubicBezTo>
                <a:cubicBezTo>
                  <a:pt x="2520" y="4014"/>
                  <a:pt x="2348" y="4017"/>
                  <a:pt x="2187" y="4031"/>
                </a:cubicBezTo>
                <a:cubicBezTo>
                  <a:pt x="2101" y="4165"/>
                  <a:pt x="2057" y="4341"/>
                  <a:pt x="1979" y="4483"/>
                </a:cubicBezTo>
                <a:cubicBezTo>
                  <a:pt x="1692" y="4451"/>
                  <a:pt x="1453" y="4372"/>
                  <a:pt x="1238" y="4266"/>
                </a:cubicBezTo>
                <a:cubicBezTo>
                  <a:pt x="1252" y="4184"/>
                  <a:pt x="1255" y="4103"/>
                  <a:pt x="1265" y="4022"/>
                </a:cubicBezTo>
                <a:cubicBezTo>
                  <a:pt x="1275" y="3942"/>
                  <a:pt x="1317" y="3851"/>
                  <a:pt x="1301" y="3787"/>
                </a:cubicBezTo>
                <a:cubicBezTo>
                  <a:pt x="1286" y="3723"/>
                  <a:pt x="1157" y="3655"/>
                  <a:pt x="1112" y="3616"/>
                </a:cubicBezTo>
                <a:cubicBezTo>
                  <a:pt x="1039" y="3553"/>
                  <a:pt x="984" y="3489"/>
                  <a:pt x="913" y="3453"/>
                </a:cubicBezTo>
                <a:cubicBezTo>
                  <a:pt x="764" y="3509"/>
                  <a:pt x="626" y="3576"/>
                  <a:pt x="479" y="3634"/>
                </a:cubicBezTo>
                <a:cubicBezTo>
                  <a:pt x="302" y="3461"/>
                  <a:pt x="201" y="3212"/>
                  <a:pt x="99" y="2965"/>
                </a:cubicBezTo>
                <a:cubicBezTo>
                  <a:pt x="214" y="2844"/>
                  <a:pt x="360" y="2755"/>
                  <a:pt x="488" y="2648"/>
                </a:cubicBezTo>
                <a:cubicBezTo>
                  <a:pt x="469" y="2492"/>
                  <a:pt x="466" y="2321"/>
                  <a:pt x="452" y="2160"/>
                </a:cubicBezTo>
                <a:cubicBezTo>
                  <a:pt x="313" y="2085"/>
                  <a:pt x="153" y="2031"/>
                  <a:pt x="0" y="1970"/>
                </a:cubicBezTo>
                <a:cubicBezTo>
                  <a:pt x="33" y="1678"/>
                  <a:pt x="115" y="1435"/>
                  <a:pt x="226" y="1220"/>
                </a:cubicBezTo>
                <a:cubicBezTo>
                  <a:pt x="304" y="1228"/>
                  <a:pt x="377" y="1246"/>
                  <a:pt x="452" y="1256"/>
                </a:cubicBezTo>
                <a:cubicBezTo>
                  <a:pt x="528" y="1267"/>
                  <a:pt x="629" y="1297"/>
                  <a:pt x="687" y="1283"/>
                </a:cubicBezTo>
                <a:cubicBezTo>
                  <a:pt x="751" y="1269"/>
                  <a:pt x="825" y="1142"/>
                  <a:pt x="868" y="1093"/>
                </a:cubicBezTo>
                <a:cubicBezTo>
                  <a:pt x="931" y="1021"/>
                  <a:pt x="993" y="964"/>
                  <a:pt x="1030" y="895"/>
                </a:cubicBezTo>
                <a:cubicBezTo>
                  <a:pt x="973" y="750"/>
                  <a:pt x="906" y="615"/>
                  <a:pt x="849" y="470"/>
                </a:cubicBezTo>
                <a:cubicBezTo>
                  <a:pt x="1027" y="295"/>
                  <a:pt x="1278" y="194"/>
                  <a:pt x="1527" y="90"/>
                </a:cubicBezTo>
                <a:cubicBezTo>
                  <a:pt x="1645" y="202"/>
                  <a:pt x="1721" y="355"/>
                  <a:pt x="1835" y="470"/>
                </a:cubicBezTo>
                <a:cubicBezTo>
                  <a:pt x="1988" y="451"/>
                  <a:pt x="2158" y="450"/>
                  <a:pt x="2314" y="434"/>
                </a:cubicBezTo>
                <a:cubicBezTo>
                  <a:pt x="2396" y="305"/>
                  <a:pt x="2437" y="135"/>
                  <a:pt x="2513" y="0"/>
                </a:cubicBezTo>
                <a:cubicBezTo>
                  <a:pt x="2801" y="37"/>
                  <a:pt x="3050" y="114"/>
                  <a:pt x="3263" y="226"/>
                </a:cubicBezTo>
                <a:close/>
                <a:moveTo>
                  <a:pt x="1591" y="1356"/>
                </a:moveTo>
                <a:cubicBezTo>
                  <a:pt x="1262" y="1594"/>
                  <a:pt x="1009" y="2106"/>
                  <a:pt x="1211" y="2639"/>
                </a:cubicBezTo>
                <a:cubicBezTo>
                  <a:pt x="1362" y="3037"/>
                  <a:pt x="1759" y="3382"/>
                  <a:pt x="2314" y="3344"/>
                </a:cubicBezTo>
                <a:cubicBezTo>
                  <a:pt x="2997" y="3299"/>
                  <a:pt x="3561" y="2616"/>
                  <a:pt x="3272" y="1853"/>
                </a:cubicBezTo>
                <a:cubicBezTo>
                  <a:pt x="3120" y="1451"/>
                  <a:pt x="2706" y="1097"/>
                  <a:pt x="2151" y="1148"/>
                </a:cubicBezTo>
                <a:cubicBezTo>
                  <a:pt x="1910" y="1170"/>
                  <a:pt x="1734" y="1251"/>
                  <a:pt x="1591" y="1356"/>
                </a:cubicBez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56000">
                <a:schemeClr val="bg1">
                  <a:lumMod val="86000"/>
                </a:schemeClr>
              </a:gs>
            </a:gsLst>
            <a:lin ang="21000000" scaled="0"/>
            <a:tileRect/>
          </a:gradFill>
          <a:ln>
            <a:noFill/>
          </a:ln>
          <a:effectLst/>
          <a:scene3d>
            <a:camera prst="orthographicFront"/>
            <a:lightRig rig="contrasting" dir="t"/>
          </a:scene3d>
          <a:sp3d extrusionH="76200" contourW="12700" prstMaterial="matte">
            <a:bevelT w="0" h="3810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Проведение опроса учителей</a:t>
            </a:r>
            <a:endParaRPr lang="en-US" sz="135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76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46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" dur="46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0" dur="46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2" dur="46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4" dur="46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16" dur="46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18" dur="46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0" dur="4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2" dur="46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24" dur="46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6" dur="46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28" dur="46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0" dur="46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decel="28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3200000">
                                      <p:cBhvr>
                                        <p:cTn id="32" dur="46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5" grpId="0" animBg="1"/>
      <p:bldP spid="102" grpId="0" animBg="1"/>
      <p:bldP spid="103" grpId="0" animBg="1"/>
      <p:bldP spid="86" grpId="0" animBg="1"/>
      <p:bldP spid="87" grpId="0" animBg="1"/>
      <p:bldP spid="83" grpId="0" animBg="1"/>
      <p:bldP spid="77" grpId="0" animBg="1"/>
      <p:bldP spid="82" grpId="0" animBg="1"/>
      <p:bldP spid="52" grpId="0" animBg="1"/>
      <p:bldP spid="84" grpId="0" animBg="1"/>
      <p:bldP spid="85" grpId="0" animBg="1"/>
      <p:bldP spid="88" grpId="0" animBg="1"/>
      <p:bldP spid="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noFill/>
          <a:effectLst/>
        </p:spPr>
        <p:txBody>
          <a:bodyPr vert="horz" wrap="square" lIns="68580" tIns="34290" rIns="68580" bIns="34290" rtlCol="0" anchor="ctr" anchorCtr="0">
            <a:normAutofit/>
          </a:bodyPr>
          <a:lstStyle/>
          <a:p>
            <a:pPr algn="l"/>
            <a:r>
              <a:rPr lang="ru-RU" b="1" dirty="0">
                <a:effectLst/>
              </a:rPr>
              <a:t>Актуальность</a:t>
            </a:r>
            <a:r>
              <a:rPr lang="ru-RU" dirty="0">
                <a:effectLst/>
              </a:rPr>
              <a:t> 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type="subTitle" idx="1"/>
          </p:nvPr>
        </p:nvSpPr>
        <p:spPr/>
        <p:txBody>
          <a:bodyPr vert="horz" lIns="68580" tIns="34290" rIns="68580" bIns="34290" rtlCol="0">
            <a:normAutofit/>
          </a:bodyPr>
          <a:lstStyle/>
          <a:p>
            <a:pPr algn="l"/>
            <a:endParaRPr lang="en-US" sz="1350" dirty="0"/>
          </a:p>
        </p:txBody>
      </p:sp>
      <p:sp>
        <p:nvSpPr>
          <p:cNvPr id="21" name="Content Placeholder 6"/>
          <p:cNvSpPr txBox="1">
            <a:spLocks/>
          </p:cNvSpPr>
          <p:nvPr/>
        </p:nvSpPr>
        <p:spPr>
          <a:xfrm>
            <a:off x="2667000" y="1221075"/>
            <a:ext cx="4432359" cy="421473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Comic Sans MS" panose="030F0702030302020204" pitchFamily="66" charset="0"/>
              </a:rPr>
              <a:t>Игра помогает поддержать интерес </a:t>
            </a:r>
            <a:r>
              <a:rPr lang="ru-RU" sz="2000" dirty="0">
                <a:latin typeface="Comic Sans MS" panose="030F0702030302020204" pitchFamily="66" charset="0"/>
              </a:rPr>
              <a:t>к изучаемому материалу и </a:t>
            </a:r>
            <a:r>
              <a:rPr lang="ru-RU" sz="2000" dirty="0" smtClean="0">
                <a:latin typeface="Comic Sans MS" panose="030F0702030302020204" pitchFamily="66" charset="0"/>
              </a:rPr>
              <a:t>активизировать деятельность учащихся </a:t>
            </a:r>
            <a:r>
              <a:rPr lang="ru-RU" sz="2000" dirty="0">
                <a:latin typeface="Comic Sans MS" panose="030F0702030302020204" pitchFamily="66" charset="0"/>
              </a:rPr>
              <a:t>на протяжении всего занятия. </a:t>
            </a:r>
            <a:endParaRPr lang="ru-RU" sz="2000" dirty="0" smtClean="0">
              <a:latin typeface="Comic Sans MS" panose="030F0702030302020204" pitchFamily="66" charset="0"/>
            </a:endParaRPr>
          </a:p>
          <a:p>
            <a:r>
              <a:rPr lang="ru-RU" sz="2000" dirty="0" smtClean="0">
                <a:latin typeface="Comic Sans MS" panose="030F0702030302020204" pitchFamily="66" charset="0"/>
              </a:rPr>
              <a:t>Игра служит для раскрытия коммуникативной функции языка, позволяет приблизить процесс обучения к условиям усвоения языка в среде.</a:t>
            </a:r>
            <a:endParaRPr lang="en-US" sz="600" dirty="0">
              <a:latin typeface="Comic Sans MS" panose="030F0702030302020204" pitchFamily="66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2813052" y="1516064"/>
            <a:ext cx="5384801" cy="2282614"/>
            <a:chOff x="-3750736" y="1164168"/>
            <a:chExt cx="7179734" cy="3043485"/>
          </a:xfrm>
        </p:grpSpPr>
        <p:sp>
          <p:nvSpPr>
            <p:cNvPr id="4" name="Freeform 8"/>
            <p:cNvSpPr>
              <a:spLocks/>
            </p:cNvSpPr>
            <p:nvPr/>
          </p:nvSpPr>
          <p:spPr bwMode="auto">
            <a:xfrm>
              <a:off x="-160869" y="1164168"/>
              <a:ext cx="3589867" cy="3007502"/>
            </a:xfrm>
            <a:custGeom>
              <a:avLst/>
              <a:gdLst>
                <a:gd name="T0" fmla="*/ 1640 w 3630"/>
                <a:gd name="T1" fmla="*/ 2761 h 3037"/>
                <a:gd name="T2" fmla="*/ 1622 w 3630"/>
                <a:gd name="T3" fmla="*/ 2943 h 3037"/>
                <a:gd name="T4" fmla="*/ 1411 w 3630"/>
                <a:gd name="T5" fmla="*/ 2954 h 3037"/>
                <a:gd name="T6" fmla="*/ 752 w 3630"/>
                <a:gd name="T7" fmla="*/ 2954 h 3037"/>
                <a:gd name="T8" fmla="*/ 695 w 3630"/>
                <a:gd name="T9" fmla="*/ 3023 h 3037"/>
                <a:gd name="T10" fmla="*/ 529 w 3630"/>
                <a:gd name="T11" fmla="*/ 3033 h 3037"/>
                <a:gd name="T12" fmla="*/ 91 w 3630"/>
                <a:gd name="T13" fmla="*/ 3025 h 3037"/>
                <a:gd name="T14" fmla="*/ 47 w 3630"/>
                <a:gd name="T15" fmla="*/ 3014 h 3037"/>
                <a:gd name="T16" fmla="*/ 21 w 3630"/>
                <a:gd name="T17" fmla="*/ 2765 h 3037"/>
                <a:gd name="T18" fmla="*/ 4 w 3630"/>
                <a:gd name="T19" fmla="*/ 1453 h 3037"/>
                <a:gd name="T20" fmla="*/ 9 w 3630"/>
                <a:gd name="T21" fmla="*/ 1357 h 3037"/>
                <a:gd name="T22" fmla="*/ 192 w 3630"/>
                <a:gd name="T23" fmla="*/ 1314 h 3037"/>
                <a:gd name="T24" fmla="*/ 1197 w 3630"/>
                <a:gd name="T25" fmla="*/ 1314 h 3037"/>
                <a:gd name="T26" fmla="*/ 1297 w 3630"/>
                <a:gd name="T27" fmla="*/ 1378 h 3037"/>
                <a:gd name="T28" fmla="*/ 1473 w 3630"/>
                <a:gd name="T29" fmla="*/ 1378 h 3037"/>
                <a:gd name="T30" fmla="*/ 1627 w 3630"/>
                <a:gd name="T31" fmla="*/ 1396 h 3037"/>
                <a:gd name="T32" fmla="*/ 1637 w 3630"/>
                <a:gd name="T33" fmla="*/ 1535 h 3037"/>
                <a:gd name="T34" fmla="*/ 1920 w 3630"/>
                <a:gd name="T35" fmla="*/ 1219 h 3037"/>
                <a:gd name="T36" fmla="*/ 2152 w 3630"/>
                <a:gd name="T37" fmla="*/ 845 h 3037"/>
                <a:gd name="T38" fmla="*/ 2489 w 3630"/>
                <a:gd name="T39" fmla="*/ 274 h 3037"/>
                <a:gd name="T40" fmla="*/ 2636 w 3630"/>
                <a:gd name="T41" fmla="*/ 4 h 3037"/>
                <a:gd name="T42" fmla="*/ 2718 w 3630"/>
                <a:gd name="T43" fmla="*/ 24 h 3037"/>
                <a:gd name="T44" fmla="*/ 2819 w 3630"/>
                <a:gd name="T45" fmla="*/ 544 h 3037"/>
                <a:gd name="T46" fmla="*/ 2677 w 3630"/>
                <a:gd name="T47" fmla="*/ 907 h 3037"/>
                <a:gd name="T48" fmla="*/ 2654 w 3630"/>
                <a:gd name="T49" fmla="*/ 1062 h 3037"/>
                <a:gd name="T50" fmla="*/ 3014 w 3630"/>
                <a:gd name="T51" fmla="*/ 1162 h 3037"/>
                <a:gd name="T52" fmla="*/ 3442 w 3630"/>
                <a:gd name="T53" fmla="*/ 1175 h 3037"/>
                <a:gd name="T54" fmla="*/ 3612 w 3630"/>
                <a:gd name="T55" fmla="*/ 1466 h 3037"/>
                <a:gd name="T56" fmla="*/ 3596 w 3630"/>
                <a:gd name="T57" fmla="*/ 1666 h 3037"/>
                <a:gd name="T58" fmla="*/ 3614 w 3630"/>
                <a:gd name="T59" fmla="*/ 1870 h 3037"/>
                <a:gd name="T60" fmla="*/ 3565 w 3630"/>
                <a:gd name="T61" fmla="*/ 1999 h 3037"/>
                <a:gd name="T62" fmla="*/ 3555 w 3630"/>
                <a:gd name="T63" fmla="*/ 2284 h 3037"/>
                <a:gd name="T64" fmla="*/ 3501 w 3630"/>
                <a:gd name="T65" fmla="*/ 2390 h 3037"/>
                <a:gd name="T66" fmla="*/ 3434 w 3630"/>
                <a:gd name="T67" fmla="*/ 2480 h 3037"/>
                <a:gd name="T68" fmla="*/ 3398 w 3630"/>
                <a:gd name="T69" fmla="*/ 2588 h 3037"/>
                <a:gd name="T70" fmla="*/ 3195 w 3630"/>
                <a:gd name="T71" fmla="*/ 2809 h 3037"/>
                <a:gd name="T72" fmla="*/ 2953 w 3630"/>
                <a:gd name="T73" fmla="*/ 2853 h 3037"/>
                <a:gd name="T74" fmla="*/ 2160 w 3630"/>
                <a:gd name="T75" fmla="*/ 2809 h 3037"/>
                <a:gd name="T76" fmla="*/ 1640 w 3630"/>
                <a:gd name="T77" fmla="*/ 2761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30" h="3037">
                  <a:moveTo>
                    <a:pt x="1640" y="2761"/>
                  </a:moveTo>
                  <a:cubicBezTo>
                    <a:pt x="1620" y="2812"/>
                    <a:pt x="1664" y="2908"/>
                    <a:pt x="1622" y="2943"/>
                  </a:cubicBezTo>
                  <a:cubicBezTo>
                    <a:pt x="1592" y="2968"/>
                    <a:pt x="1463" y="2954"/>
                    <a:pt x="1411" y="2954"/>
                  </a:cubicBezTo>
                  <a:cubicBezTo>
                    <a:pt x="1194" y="2954"/>
                    <a:pt x="954" y="2954"/>
                    <a:pt x="752" y="2954"/>
                  </a:cubicBezTo>
                  <a:cubicBezTo>
                    <a:pt x="730" y="2982"/>
                    <a:pt x="728" y="3019"/>
                    <a:pt x="695" y="3023"/>
                  </a:cubicBezTo>
                  <a:cubicBezTo>
                    <a:pt x="663" y="3027"/>
                    <a:pt x="571" y="3032"/>
                    <a:pt x="529" y="3033"/>
                  </a:cubicBezTo>
                  <a:cubicBezTo>
                    <a:pt x="350" y="3037"/>
                    <a:pt x="175" y="3037"/>
                    <a:pt x="91" y="3025"/>
                  </a:cubicBezTo>
                  <a:cubicBezTo>
                    <a:pt x="70" y="3022"/>
                    <a:pt x="55" y="3019"/>
                    <a:pt x="47" y="3014"/>
                  </a:cubicBezTo>
                  <a:cubicBezTo>
                    <a:pt x="19" y="3000"/>
                    <a:pt x="21" y="2812"/>
                    <a:pt x="21" y="2765"/>
                  </a:cubicBezTo>
                  <a:cubicBezTo>
                    <a:pt x="21" y="2689"/>
                    <a:pt x="4" y="1710"/>
                    <a:pt x="4" y="1453"/>
                  </a:cubicBezTo>
                  <a:cubicBezTo>
                    <a:pt x="4" y="1421"/>
                    <a:pt x="0" y="1373"/>
                    <a:pt x="9" y="1357"/>
                  </a:cubicBezTo>
                  <a:cubicBezTo>
                    <a:pt x="31" y="1319"/>
                    <a:pt x="81" y="1314"/>
                    <a:pt x="192" y="1314"/>
                  </a:cubicBezTo>
                  <a:cubicBezTo>
                    <a:pt x="646" y="1314"/>
                    <a:pt x="739" y="1314"/>
                    <a:pt x="1197" y="1314"/>
                  </a:cubicBezTo>
                  <a:cubicBezTo>
                    <a:pt x="1269" y="1314"/>
                    <a:pt x="1324" y="1310"/>
                    <a:pt x="1297" y="1378"/>
                  </a:cubicBezTo>
                  <a:cubicBezTo>
                    <a:pt x="1344" y="1378"/>
                    <a:pt x="1407" y="1378"/>
                    <a:pt x="1473" y="1378"/>
                  </a:cubicBezTo>
                  <a:cubicBezTo>
                    <a:pt x="1526" y="1378"/>
                    <a:pt x="1603" y="1366"/>
                    <a:pt x="1627" y="1396"/>
                  </a:cubicBezTo>
                  <a:cubicBezTo>
                    <a:pt x="1651" y="1426"/>
                    <a:pt x="1630" y="1484"/>
                    <a:pt x="1637" y="1535"/>
                  </a:cubicBezTo>
                  <a:cubicBezTo>
                    <a:pt x="1779" y="1479"/>
                    <a:pt x="1851" y="1347"/>
                    <a:pt x="1920" y="1219"/>
                  </a:cubicBezTo>
                  <a:cubicBezTo>
                    <a:pt x="1989" y="1093"/>
                    <a:pt x="2060" y="965"/>
                    <a:pt x="2152" y="845"/>
                  </a:cubicBezTo>
                  <a:cubicBezTo>
                    <a:pt x="2290" y="666"/>
                    <a:pt x="2413" y="513"/>
                    <a:pt x="2489" y="274"/>
                  </a:cubicBezTo>
                  <a:cubicBezTo>
                    <a:pt x="2517" y="189"/>
                    <a:pt x="2539" y="16"/>
                    <a:pt x="2636" y="4"/>
                  </a:cubicBezTo>
                  <a:cubicBezTo>
                    <a:pt x="2667" y="0"/>
                    <a:pt x="2702" y="13"/>
                    <a:pt x="2718" y="24"/>
                  </a:cubicBezTo>
                  <a:cubicBezTo>
                    <a:pt x="2847" y="108"/>
                    <a:pt x="2865" y="357"/>
                    <a:pt x="2819" y="544"/>
                  </a:cubicBezTo>
                  <a:cubicBezTo>
                    <a:pt x="2784" y="685"/>
                    <a:pt x="2727" y="783"/>
                    <a:pt x="2677" y="907"/>
                  </a:cubicBezTo>
                  <a:cubicBezTo>
                    <a:pt x="2660" y="951"/>
                    <a:pt x="2638" y="1016"/>
                    <a:pt x="2654" y="1062"/>
                  </a:cubicBezTo>
                  <a:cubicBezTo>
                    <a:pt x="2693" y="1170"/>
                    <a:pt x="2860" y="1169"/>
                    <a:pt x="3014" y="1162"/>
                  </a:cubicBezTo>
                  <a:cubicBezTo>
                    <a:pt x="3157" y="1155"/>
                    <a:pt x="3336" y="1129"/>
                    <a:pt x="3442" y="1175"/>
                  </a:cubicBezTo>
                  <a:cubicBezTo>
                    <a:pt x="3538" y="1216"/>
                    <a:pt x="3629" y="1320"/>
                    <a:pt x="3612" y="1466"/>
                  </a:cubicBezTo>
                  <a:cubicBezTo>
                    <a:pt x="3603" y="1535"/>
                    <a:pt x="3582" y="1590"/>
                    <a:pt x="3596" y="1666"/>
                  </a:cubicBezTo>
                  <a:cubicBezTo>
                    <a:pt x="3607" y="1728"/>
                    <a:pt x="3630" y="1802"/>
                    <a:pt x="3614" y="1870"/>
                  </a:cubicBezTo>
                  <a:cubicBezTo>
                    <a:pt x="3602" y="1923"/>
                    <a:pt x="3572" y="1945"/>
                    <a:pt x="3565" y="1999"/>
                  </a:cubicBezTo>
                  <a:cubicBezTo>
                    <a:pt x="3553" y="2097"/>
                    <a:pt x="3588" y="2195"/>
                    <a:pt x="3555" y="2284"/>
                  </a:cubicBezTo>
                  <a:cubicBezTo>
                    <a:pt x="3540" y="2324"/>
                    <a:pt x="3522" y="2360"/>
                    <a:pt x="3501" y="2390"/>
                  </a:cubicBezTo>
                  <a:cubicBezTo>
                    <a:pt x="3481" y="2419"/>
                    <a:pt x="3452" y="2442"/>
                    <a:pt x="3434" y="2480"/>
                  </a:cubicBezTo>
                  <a:cubicBezTo>
                    <a:pt x="3416" y="2519"/>
                    <a:pt x="3409" y="2557"/>
                    <a:pt x="3398" y="2588"/>
                  </a:cubicBezTo>
                  <a:cubicBezTo>
                    <a:pt x="3364" y="2685"/>
                    <a:pt x="3289" y="2763"/>
                    <a:pt x="3195" y="2809"/>
                  </a:cubicBezTo>
                  <a:cubicBezTo>
                    <a:pt x="3131" y="2841"/>
                    <a:pt x="3048" y="2848"/>
                    <a:pt x="2953" y="2853"/>
                  </a:cubicBezTo>
                  <a:cubicBezTo>
                    <a:pt x="2681" y="2868"/>
                    <a:pt x="2385" y="2865"/>
                    <a:pt x="2160" y="2809"/>
                  </a:cubicBezTo>
                  <a:cubicBezTo>
                    <a:pt x="2004" y="2771"/>
                    <a:pt x="1844" y="2767"/>
                    <a:pt x="1640" y="2761"/>
                  </a:cubicBezTo>
                  <a:close/>
                </a:path>
              </a:pathLst>
            </a:custGeom>
            <a:gradFill flip="none" rotWithShape="1">
              <a:gsLst>
                <a:gs pos="21000">
                  <a:schemeClr val="bg1">
                    <a:lumMod val="88000"/>
                  </a:schemeClr>
                </a:gs>
                <a:gs pos="99167">
                  <a:schemeClr val="bg1">
                    <a:lumMod val="71000"/>
                  </a:schemeClr>
                </a:gs>
                <a:gs pos="57000">
                  <a:schemeClr val="bg1">
                    <a:lumMod val="99000"/>
                  </a:schemeClr>
                </a:gs>
              </a:gsLst>
              <a:lin ang="1200000" scaled="0"/>
              <a:tileRect/>
            </a:gradFill>
            <a:ln>
              <a:noFill/>
            </a:ln>
            <a:effectLst>
              <a:outerShdw blurRad="254000" dist="2413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-3750736" y="1200151"/>
              <a:ext cx="3589867" cy="3007502"/>
            </a:xfrm>
            <a:custGeom>
              <a:avLst/>
              <a:gdLst>
                <a:gd name="T0" fmla="*/ 1640 w 3630"/>
                <a:gd name="T1" fmla="*/ 2761 h 3037"/>
                <a:gd name="T2" fmla="*/ 1622 w 3630"/>
                <a:gd name="T3" fmla="*/ 2943 h 3037"/>
                <a:gd name="T4" fmla="*/ 1411 w 3630"/>
                <a:gd name="T5" fmla="*/ 2954 h 3037"/>
                <a:gd name="T6" fmla="*/ 752 w 3630"/>
                <a:gd name="T7" fmla="*/ 2954 h 3037"/>
                <a:gd name="T8" fmla="*/ 695 w 3630"/>
                <a:gd name="T9" fmla="*/ 3023 h 3037"/>
                <a:gd name="T10" fmla="*/ 529 w 3630"/>
                <a:gd name="T11" fmla="*/ 3033 h 3037"/>
                <a:gd name="T12" fmla="*/ 91 w 3630"/>
                <a:gd name="T13" fmla="*/ 3025 h 3037"/>
                <a:gd name="T14" fmla="*/ 47 w 3630"/>
                <a:gd name="T15" fmla="*/ 3014 h 3037"/>
                <a:gd name="T16" fmla="*/ 21 w 3630"/>
                <a:gd name="T17" fmla="*/ 2765 h 3037"/>
                <a:gd name="T18" fmla="*/ 4 w 3630"/>
                <a:gd name="T19" fmla="*/ 1453 h 3037"/>
                <a:gd name="T20" fmla="*/ 9 w 3630"/>
                <a:gd name="T21" fmla="*/ 1357 h 3037"/>
                <a:gd name="T22" fmla="*/ 192 w 3630"/>
                <a:gd name="T23" fmla="*/ 1314 h 3037"/>
                <a:gd name="T24" fmla="*/ 1197 w 3630"/>
                <a:gd name="T25" fmla="*/ 1314 h 3037"/>
                <a:gd name="T26" fmla="*/ 1297 w 3630"/>
                <a:gd name="T27" fmla="*/ 1378 h 3037"/>
                <a:gd name="T28" fmla="*/ 1473 w 3630"/>
                <a:gd name="T29" fmla="*/ 1378 h 3037"/>
                <a:gd name="T30" fmla="*/ 1627 w 3630"/>
                <a:gd name="T31" fmla="*/ 1396 h 3037"/>
                <a:gd name="T32" fmla="*/ 1637 w 3630"/>
                <a:gd name="T33" fmla="*/ 1535 h 3037"/>
                <a:gd name="T34" fmla="*/ 1920 w 3630"/>
                <a:gd name="T35" fmla="*/ 1219 h 3037"/>
                <a:gd name="T36" fmla="*/ 2152 w 3630"/>
                <a:gd name="T37" fmla="*/ 845 h 3037"/>
                <a:gd name="T38" fmla="*/ 2489 w 3630"/>
                <a:gd name="T39" fmla="*/ 274 h 3037"/>
                <a:gd name="T40" fmla="*/ 2636 w 3630"/>
                <a:gd name="T41" fmla="*/ 4 h 3037"/>
                <a:gd name="T42" fmla="*/ 2718 w 3630"/>
                <a:gd name="T43" fmla="*/ 24 h 3037"/>
                <a:gd name="T44" fmla="*/ 2819 w 3630"/>
                <a:gd name="T45" fmla="*/ 544 h 3037"/>
                <a:gd name="T46" fmla="*/ 2677 w 3630"/>
                <a:gd name="T47" fmla="*/ 907 h 3037"/>
                <a:gd name="T48" fmla="*/ 2654 w 3630"/>
                <a:gd name="T49" fmla="*/ 1062 h 3037"/>
                <a:gd name="T50" fmla="*/ 3014 w 3630"/>
                <a:gd name="T51" fmla="*/ 1162 h 3037"/>
                <a:gd name="T52" fmla="*/ 3442 w 3630"/>
                <a:gd name="T53" fmla="*/ 1175 h 3037"/>
                <a:gd name="T54" fmla="*/ 3612 w 3630"/>
                <a:gd name="T55" fmla="*/ 1466 h 3037"/>
                <a:gd name="T56" fmla="*/ 3596 w 3630"/>
                <a:gd name="T57" fmla="*/ 1666 h 3037"/>
                <a:gd name="T58" fmla="*/ 3614 w 3630"/>
                <a:gd name="T59" fmla="*/ 1870 h 3037"/>
                <a:gd name="T60" fmla="*/ 3565 w 3630"/>
                <a:gd name="T61" fmla="*/ 1999 h 3037"/>
                <a:gd name="T62" fmla="*/ 3555 w 3630"/>
                <a:gd name="T63" fmla="*/ 2284 h 3037"/>
                <a:gd name="T64" fmla="*/ 3501 w 3630"/>
                <a:gd name="T65" fmla="*/ 2390 h 3037"/>
                <a:gd name="T66" fmla="*/ 3434 w 3630"/>
                <a:gd name="T67" fmla="*/ 2480 h 3037"/>
                <a:gd name="T68" fmla="*/ 3398 w 3630"/>
                <a:gd name="T69" fmla="*/ 2588 h 3037"/>
                <a:gd name="T70" fmla="*/ 3195 w 3630"/>
                <a:gd name="T71" fmla="*/ 2809 h 3037"/>
                <a:gd name="T72" fmla="*/ 2953 w 3630"/>
                <a:gd name="T73" fmla="*/ 2853 h 3037"/>
                <a:gd name="T74" fmla="*/ 2160 w 3630"/>
                <a:gd name="T75" fmla="*/ 2809 h 3037"/>
                <a:gd name="T76" fmla="*/ 1640 w 3630"/>
                <a:gd name="T77" fmla="*/ 2761 h 3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630" h="3037">
                  <a:moveTo>
                    <a:pt x="1640" y="2761"/>
                  </a:moveTo>
                  <a:cubicBezTo>
                    <a:pt x="1620" y="2812"/>
                    <a:pt x="1664" y="2908"/>
                    <a:pt x="1622" y="2943"/>
                  </a:cubicBezTo>
                  <a:cubicBezTo>
                    <a:pt x="1592" y="2968"/>
                    <a:pt x="1463" y="2954"/>
                    <a:pt x="1411" y="2954"/>
                  </a:cubicBezTo>
                  <a:cubicBezTo>
                    <a:pt x="1194" y="2954"/>
                    <a:pt x="954" y="2954"/>
                    <a:pt x="752" y="2954"/>
                  </a:cubicBezTo>
                  <a:cubicBezTo>
                    <a:pt x="730" y="2982"/>
                    <a:pt x="728" y="3019"/>
                    <a:pt x="695" y="3023"/>
                  </a:cubicBezTo>
                  <a:cubicBezTo>
                    <a:pt x="663" y="3027"/>
                    <a:pt x="571" y="3032"/>
                    <a:pt x="529" y="3033"/>
                  </a:cubicBezTo>
                  <a:cubicBezTo>
                    <a:pt x="350" y="3037"/>
                    <a:pt x="175" y="3037"/>
                    <a:pt x="91" y="3025"/>
                  </a:cubicBezTo>
                  <a:cubicBezTo>
                    <a:pt x="70" y="3022"/>
                    <a:pt x="55" y="3019"/>
                    <a:pt x="47" y="3014"/>
                  </a:cubicBezTo>
                  <a:cubicBezTo>
                    <a:pt x="19" y="3000"/>
                    <a:pt x="21" y="2812"/>
                    <a:pt x="21" y="2765"/>
                  </a:cubicBezTo>
                  <a:cubicBezTo>
                    <a:pt x="21" y="2689"/>
                    <a:pt x="4" y="1710"/>
                    <a:pt x="4" y="1453"/>
                  </a:cubicBezTo>
                  <a:cubicBezTo>
                    <a:pt x="4" y="1421"/>
                    <a:pt x="0" y="1373"/>
                    <a:pt x="9" y="1357"/>
                  </a:cubicBezTo>
                  <a:cubicBezTo>
                    <a:pt x="31" y="1319"/>
                    <a:pt x="81" y="1314"/>
                    <a:pt x="192" y="1314"/>
                  </a:cubicBezTo>
                  <a:cubicBezTo>
                    <a:pt x="646" y="1314"/>
                    <a:pt x="739" y="1314"/>
                    <a:pt x="1197" y="1314"/>
                  </a:cubicBezTo>
                  <a:cubicBezTo>
                    <a:pt x="1269" y="1314"/>
                    <a:pt x="1324" y="1310"/>
                    <a:pt x="1297" y="1378"/>
                  </a:cubicBezTo>
                  <a:cubicBezTo>
                    <a:pt x="1344" y="1378"/>
                    <a:pt x="1407" y="1378"/>
                    <a:pt x="1473" y="1378"/>
                  </a:cubicBezTo>
                  <a:cubicBezTo>
                    <a:pt x="1526" y="1378"/>
                    <a:pt x="1603" y="1366"/>
                    <a:pt x="1627" y="1396"/>
                  </a:cubicBezTo>
                  <a:cubicBezTo>
                    <a:pt x="1651" y="1426"/>
                    <a:pt x="1630" y="1484"/>
                    <a:pt x="1637" y="1535"/>
                  </a:cubicBezTo>
                  <a:cubicBezTo>
                    <a:pt x="1779" y="1479"/>
                    <a:pt x="1851" y="1347"/>
                    <a:pt x="1920" y="1219"/>
                  </a:cubicBezTo>
                  <a:cubicBezTo>
                    <a:pt x="1989" y="1093"/>
                    <a:pt x="2060" y="965"/>
                    <a:pt x="2152" y="845"/>
                  </a:cubicBezTo>
                  <a:cubicBezTo>
                    <a:pt x="2290" y="666"/>
                    <a:pt x="2413" y="513"/>
                    <a:pt x="2489" y="274"/>
                  </a:cubicBezTo>
                  <a:cubicBezTo>
                    <a:pt x="2517" y="189"/>
                    <a:pt x="2539" y="16"/>
                    <a:pt x="2636" y="4"/>
                  </a:cubicBezTo>
                  <a:cubicBezTo>
                    <a:pt x="2667" y="0"/>
                    <a:pt x="2702" y="13"/>
                    <a:pt x="2718" y="24"/>
                  </a:cubicBezTo>
                  <a:cubicBezTo>
                    <a:pt x="2847" y="108"/>
                    <a:pt x="2865" y="357"/>
                    <a:pt x="2819" y="544"/>
                  </a:cubicBezTo>
                  <a:cubicBezTo>
                    <a:pt x="2784" y="685"/>
                    <a:pt x="2727" y="783"/>
                    <a:pt x="2677" y="907"/>
                  </a:cubicBezTo>
                  <a:cubicBezTo>
                    <a:pt x="2660" y="951"/>
                    <a:pt x="2638" y="1016"/>
                    <a:pt x="2654" y="1062"/>
                  </a:cubicBezTo>
                  <a:cubicBezTo>
                    <a:pt x="2693" y="1170"/>
                    <a:pt x="2860" y="1169"/>
                    <a:pt x="3014" y="1162"/>
                  </a:cubicBezTo>
                  <a:cubicBezTo>
                    <a:pt x="3157" y="1155"/>
                    <a:pt x="3336" y="1129"/>
                    <a:pt x="3442" y="1175"/>
                  </a:cubicBezTo>
                  <a:cubicBezTo>
                    <a:pt x="3538" y="1216"/>
                    <a:pt x="3629" y="1320"/>
                    <a:pt x="3612" y="1466"/>
                  </a:cubicBezTo>
                  <a:cubicBezTo>
                    <a:pt x="3603" y="1535"/>
                    <a:pt x="3582" y="1590"/>
                    <a:pt x="3596" y="1666"/>
                  </a:cubicBezTo>
                  <a:cubicBezTo>
                    <a:pt x="3607" y="1728"/>
                    <a:pt x="3630" y="1802"/>
                    <a:pt x="3614" y="1870"/>
                  </a:cubicBezTo>
                  <a:cubicBezTo>
                    <a:pt x="3602" y="1923"/>
                    <a:pt x="3572" y="1945"/>
                    <a:pt x="3565" y="1999"/>
                  </a:cubicBezTo>
                  <a:cubicBezTo>
                    <a:pt x="3553" y="2097"/>
                    <a:pt x="3588" y="2195"/>
                    <a:pt x="3555" y="2284"/>
                  </a:cubicBezTo>
                  <a:cubicBezTo>
                    <a:pt x="3540" y="2324"/>
                    <a:pt x="3522" y="2360"/>
                    <a:pt x="3501" y="2390"/>
                  </a:cubicBezTo>
                  <a:cubicBezTo>
                    <a:pt x="3481" y="2419"/>
                    <a:pt x="3452" y="2442"/>
                    <a:pt x="3434" y="2480"/>
                  </a:cubicBezTo>
                  <a:cubicBezTo>
                    <a:pt x="3416" y="2519"/>
                    <a:pt x="3409" y="2557"/>
                    <a:pt x="3398" y="2588"/>
                  </a:cubicBezTo>
                  <a:cubicBezTo>
                    <a:pt x="3364" y="2685"/>
                    <a:pt x="3289" y="2763"/>
                    <a:pt x="3195" y="2809"/>
                  </a:cubicBezTo>
                  <a:cubicBezTo>
                    <a:pt x="3131" y="2841"/>
                    <a:pt x="3048" y="2848"/>
                    <a:pt x="2953" y="2853"/>
                  </a:cubicBezTo>
                  <a:cubicBezTo>
                    <a:pt x="2681" y="2868"/>
                    <a:pt x="2385" y="2865"/>
                    <a:pt x="2160" y="2809"/>
                  </a:cubicBezTo>
                  <a:cubicBezTo>
                    <a:pt x="2004" y="2771"/>
                    <a:pt x="1844" y="2767"/>
                    <a:pt x="1640" y="2761"/>
                  </a:cubicBezTo>
                  <a:close/>
                </a:path>
              </a:pathLst>
            </a:custGeom>
            <a:noFill/>
            <a:ln>
              <a:noFill/>
            </a:ln>
            <a:effectLst/>
            <a:scene3d>
              <a:camera prst="orthographicFront"/>
              <a:lightRig rig="threePt" dir="t"/>
            </a:scene3d>
            <a:sp3d extrusionH="7620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76183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Rot by="120000">
                                      <p:cBhvr>
                                        <p:cTn id="30" dur="9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80" fill="hold">
                                          <p:stCondLst>
                                            <p:cond delay="18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8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80" fill="hold">
                                          <p:stCondLst>
                                            <p:cond delay="54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80" fill="hold">
                                          <p:stCondLst>
                                            <p:cond delay="72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2" presetClass="emph" presetSubtype="0" fill="hold" nodeType="withEffect">
                                  <p:stCondLst>
                                    <p:cond delay="11200"/>
                                  </p:stCondLst>
                                  <p:childTnLs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ectangle 254"/>
          <p:cNvSpPr/>
          <p:nvPr/>
        </p:nvSpPr>
        <p:spPr>
          <a:xfrm>
            <a:off x="-57150" y="3696850"/>
            <a:ext cx="6972300" cy="589400"/>
          </a:xfrm>
          <a:prstGeom prst="rect">
            <a:avLst/>
          </a:prstGeom>
          <a:gradFill>
            <a:gsLst>
              <a:gs pos="15000">
                <a:schemeClr val="bg1">
                  <a:lumMod val="75000"/>
                </a:schemeClr>
              </a:gs>
              <a:gs pos="67000">
                <a:schemeClr val="bg1">
                  <a:lumMod val="86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4" name="Rectangle 253"/>
          <p:cNvSpPr/>
          <p:nvPr/>
        </p:nvSpPr>
        <p:spPr>
          <a:xfrm>
            <a:off x="-62287" y="3071560"/>
            <a:ext cx="6972300" cy="589400"/>
          </a:xfrm>
          <a:prstGeom prst="rect">
            <a:avLst/>
          </a:prstGeom>
          <a:gradFill>
            <a:gsLst>
              <a:gs pos="15000">
                <a:schemeClr val="bg1">
                  <a:lumMod val="85000"/>
                </a:schemeClr>
              </a:gs>
              <a:gs pos="67000">
                <a:schemeClr val="bg1">
                  <a:lumMod val="86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3" name="Rectangle 252"/>
          <p:cNvSpPr/>
          <p:nvPr/>
        </p:nvSpPr>
        <p:spPr>
          <a:xfrm>
            <a:off x="-57150" y="2446270"/>
            <a:ext cx="6972300" cy="589400"/>
          </a:xfrm>
          <a:prstGeom prst="rect">
            <a:avLst/>
          </a:prstGeom>
          <a:gradFill>
            <a:gsLst>
              <a:gs pos="15000">
                <a:schemeClr val="bg1">
                  <a:lumMod val="75000"/>
                </a:schemeClr>
              </a:gs>
              <a:gs pos="67000">
                <a:schemeClr val="bg1">
                  <a:lumMod val="86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2" name="Rectangle 251"/>
          <p:cNvSpPr/>
          <p:nvPr/>
        </p:nvSpPr>
        <p:spPr>
          <a:xfrm>
            <a:off x="-57150" y="1820980"/>
            <a:ext cx="6972300" cy="589400"/>
          </a:xfrm>
          <a:prstGeom prst="rect">
            <a:avLst/>
          </a:prstGeom>
          <a:gradFill>
            <a:gsLst>
              <a:gs pos="15000">
                <a:schemeClr val="bg1">
                  <a:lumMod val="85000"/>
                </a:schemeClr>
              </a:gs>
              <a:gs pos="67000">
                <a:schemeClr val="bg1">
                  <a:lumMod val="86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2" name="Rounded Rectangle 261"/>
          <p:cNvSpPr/>
          <p:nvPr/>
        </p:nvSpPr>
        <p:spPr>
          <a:xfrm>
            <a:off x="3886200" y="1682571"/>
            <a:ext cx="2743200" cy="2334201"/>
          </a:xfrm>
          <a:prstGeom prst="roundRect">
            <a:avLst>
              <a:gd name="adj" fmla="val 5773"/>
            </a:avLst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solidFill>
              <a:schemeClr val="accent2">
                <a:lumMod val="75000"/>
              </a:schemeClr>
            </a:soli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3350"/>
            <a:ext cx="5829300" cy="4929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Опрос среди учителей иностранного языка</a:t>
            </a:r>
            <a:endParaRPr lang="en-US" dirty="0"/>
          </a:p>
        </p:txBody>
      </p:sp>
      <p:sp>
        <p:nvSpPr>
          <p:cNvPr id="246" name="Rectangle 245"/>
          <p:cNvSpPr/>
          <p:nvPr/>
        </p:nvSpPr>
        <p:spPr>
          <a:xfrm>
            <a:off x="1028700" y="2829432"/>
            <a:ext cx="514350" cy="1416845"/>
          </a:xfrm>
          <a:prstGeom prst="rect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8" name="Rectangle 247"/>
          <p:cNvSpPr/>
          <p:nvPr/>
        </p:nvSpPr>
        <p:spPr>
          <a:xfrm>
            <a:off x="1657350" y="3257550"/>
            <a:ext cx="514350" cy="988727"/>
          </a:xfrm>
          <a:prstGeom prst="rect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9" name="Rectangle 248"/>
          <p:cNvSpPr/>
          <p:nvPr/>
        </p:nvSpPr>
        <p:spPr>
          <a:xfrm>
            <a:off x="2286000" y="1820980"/>
            <a:ext cx="514350" cy="2425297"/>
          </a:xfrm>
          <a:prstGeom prst="rect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0" name="Rectangle 249"/>
          <p:cNvSpPr/>
          <p:nvPr/>
        </p:nvSpPr>
        <p:spPr>
          <a:xfrm>
            <a:off x="2914650" y="3035669"/>
            <a:ext cx="514350" cy="1210607"/>
          </a:xfrm>
          <a:prstGeom prst="rect">
            <a:avLst/>
          </a:prstGeom>
          <a:gradFill flip="none" rotWithShape="1">
            <a:gsLst>
              <a:gs pos="15000">
                <a:schemeClr val="bg1"/>
              </a:gs>
              <a:gs pos="84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1" name="Rectangle 250"/>
          <p:cNvSpPr/>
          <p:nvPr/>
        </p:nvSpPr>
        <p:spPr>
          <a:xfrm>
            <a:off x="423235" y="1795293"/>
            <a:ext cx="543327" cy="2450984"/>
          </a:xfrm>
          <a:custGeom>
            <a:avLst/>
            <a:gdLst>
              <a:gd name="connsiteX0" fmla="*/ 0 w 685800"/>
              <a:gd name="connsiteY0" fmla="*/ 0 h 3756703"/>
              <a:gd name="connsiteX1" fmla="*/ 685800 w 685800"/>
              <a:gd name="connsiteY1" fmla="*/ 0 h 3756703"/>
              <a:gd name="connsiteX2" fmla="*/ 685800 w 685800"/>
              <a:gd name="connsiteY2" fmla="*/ 3756703 h 3756703"/>
              <a:gd name="connsiteX3" fmla="*/ 0 w 685800"/>
              <a:gd name="connsiteY3" fmla="*/ 3756703 h 3756703"/>
              <a:gd name="connsiteX4" fmla="*/ 0 w 685800"/>
              <a:gd name="connsiteY4" fmla="*/ 0 h 3756703"/>
              <a:gd name="connsiteX0" fmla="*/ 0 w 724436"/>
              <a:gd name="connsiteY0" fmla="*/ 0 h 3763142"/>
              <a:gd name="connsiteX1" fmla="*/ 685800 w 724436"/>
              <a:gd name="connsiteY1" fmla="*/ 0 h 3763142"/>
              <a:gd name="connsiteX2" fmla="*/ 724436 w 724436"/>
              <a:gd name="connsiteY2" fmla="*/ 3763142 h 3763142"/>
              <a:gd name="connsiteX3" fmla="*/ 0 w 724436"/>
              <a:gd name="connsiteY3" fmla="*/ 3756703 h 3763142"/>
              <a:gd name="connsiteX4" fmla="*/ 0 w 724436"/>
              <a:gd name="connsiteY4" fmla="*/ 0 h 3763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436" h="3763142">
                <a:moveTo>
                  <a:pt x="0" y="0"/>
                </a:moveTo>
                <a:lnTo>
                  <a:pt x="685800" y="0"/>
                </a:lnTo>
                <a:lnTo>
                  <a:pt x="724436" y="3763142"/>
                </a:lnTo>
                <a:lnTo>
                  <a:pt x="0" y="375670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63000">
                <a:schemeClr val="accent2">
                  <a:lumMod val="75000"/>
                </a:schemeClr>
              </a:gs>
            </a:gsLst>
            <a:lin ang="16200000" scaled="0"/>
            <a:tileRect/>
          </a:gradFill>
          <a:ln>
            <a:gradFill>
              <a:gsLst>
                <a:gs pos="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1620000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4" name="Content Placeholder 18"/>
          <p:cNvSpPr txBox="1">
            <a:spLocks/>
          </p:cNvSpPr>
          <p:nvPr/>
        </p:nvSpPr>
        <p:spPr>
          <a:xfrm>
            <a:off x="4071937" y="1682571"/>
            <a:ext cx="2620793" cy="2563705"/>
          </a:xfrm>
          <a:prstGeom prst="rect">
            <a:avLst/>
          </a:prstGeom>
        </p:spPr>
        <p:txBody>
          <a:bodyPr vert="horz" lIns="68580" tIns="34290" rIns="68580" bIns="3429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900" b="1" dirty="0" smtClean="0"/>
              <a:t>Считаете </a:t>
            </a:r>
            <a:r>
              <a:rPr lang="ru-RU" sz="1900" b="1" dirty="0"/>
              <a:t>ли вы необходимым использование игр на уроках иностранного языка (помогают ли они </a:t>
            </a:r>
            <a:r>
              <a:rPr lang="ru-RU" sz="1800" b="1" dirty="0"/>
              <a:t>усвоению</a:t>
            </a:r>
            <a:r>
              <a:rPr lang="ru-RU" sz="1900" b="1" dirty="0"/>
              <a:t> изучаемого материала)?</a:t>
            </a:r>
          </a:p>
          <a:p>
            <a:r>
              <a:rPr lang="ru-RU" sz="1900" b="1" dirty="0" smtClean="0"/>
              <a:t>Как </a:t>
            </a:r>
            <a:r>
              <a:rPr lang="ru-RU" sz="1900" b="1" dirty="0"/>
              <a:t>часто вы используете игры на своих уроках?</a:t>
            </a:r>
          </a:p>
          <a:p>
            <a:r>
              <a:rPr lang="ru-RU" sz="1900" b="1" dirty="0" smtClean="0"/>
              <a:t>Какие </a:t>
            </a:r>
            <a:r>
              <a:rPr lang="ru-RU" sz="1900" b="1" dirty="0"/>
              <a:t>именно игры вы используете?</a:t>
            </a:r>
          </a:p>
          <a:p>
            <a:r>
              <a:rPr lang="ru-RU" sz="1900" b="1" dirty="0" smtClean="0"/>
              <a:t>На </a:t>
            </a:r>
            <a:r>
              <a:rPr lang="ru-RU" sz="1900" b="1" dirty="0"/>
              <a:t>каких уровнях изучения иностранного языка (в каких классах)?</a:t>
            </a:r>
          </a:p>
          <a:p>
            <a:endParaRPr lang="en-US" sz="1200" dirty="0"/>
          </a:p>
        </p:txBody>
      </p:sp>
      <p:sp>
        <p:nvSpPr>
          <p:cNvPr id="265" name="TextBox 264"/>
          <p:cNvSpPr txBox="1"/>
          <p:nvPr/>
        </p:nvSpPr>
        <p:spPr>
          <a:xfrm>
            <a:off x="-9721" y="4052428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solidFill>
                  <a:schemeClr val="bg1">
                    <a:lumMod val="85000"/>
                  </a:schemeClr>
                </a:solidFill>
              </a:rPr>
              <a:t>  0% </a:t>
            </a:r>
            <a:endParaRPr lang="en-US" sz="9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16025" y="3413894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25%</a:t>
            </a:r>
          </a:p>
        </p:txBody>
      </p:sp>
      <p:sp>
        <p:nvSpPr>
          <p:cNvPr id="267" name="TextBox 266"/>
          <p:cNvSpPr txBox="1"/>
          <p:nvPr/>
        </p:nvSpPr>
        <p:spPr>
          <a:xfrm>
            <a:off x="-10212" y="2829432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50%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-9721" y="2211258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75000"/>
                  </a:schemeClr>
                </a:solidFill>
              </a:rPr>
              <a:t>75%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57150" y="14859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85000"/>
                  </a:schemeClr>
                </a:solidFill>
              </a:rPr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700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1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1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0" animBg="1"/>
      <p:bldP spid="246" grpId="0" animBg="1"/>
      <p:bldP spid="248" grpId="0" animBg="1"/>
      <p:bldP spid="249" grpId="0" animBg="1"/>
      <p:bldP spid="250" grpId="0" animBg="1"/>
      <p:bldP spid="251" grpId="0" animBg="1"/>
      <p:bldP spid="26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игр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31266" y="1070553"/>
            <a:ext cx="2282630" cy="1598585"/>
            <a:chOff x="457200" y="473869"/>
            <a:chExt cx="3043507" cy="2131446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 flipH="1">
              <a:off x="457200" y="473869"/>
              <a:ext cx="2971800" cy="2131446"/>
            </a:xfrm>
            <a:custGeom>
              <a:avLst/>
              <a:gdLst>
                <a:gd name="T0" fmla="*/ 7694 w 7946"/>
                <a:gd name="T1" fmla="*/ 5329 h 5705"/>
                <a:gd name="T2" fmla="*/ 7597 w 7946"/>
                <a:gd name="T3" fmla="*/ 5343 h 5705"/>
                <a:gd name="T4" fmla="*/ 7614 w 7946"/>
                <a:gd name="T5" fmla="*/ 5245 h 5705"/>
                <a:gd name="T6" fmla="*/ 7094 w 7946"/>
                <a:gd name="T7" fmla="*/ 4857 h 5705"/>
                <a:gd name="T8" fmla="*/ 7038 w 7946"/>
                <a:gd name="T9" fmla="*/ 4859 h 5705"/>
                <a:gd name="T10" fmla="*/ 7092 w 7946"/>
                <a:gd name="T11" fmla="*/ 4601 h 5705"/>
                <a:gd name="T12" fmla="*/ 6763 w 7946"/>
                <a:gd name="T13" fmla="*/ 4009 h 5705"/>
                <a:gd name="T14" fmla="*/ 7221 w 7946"/>
                <a:gd name="T15" fmla="*/ 2695 h 5705"/>
                <a:gd name="T16" fmla="*/ 3611 w 7946"/>
                <a:gd name="T17" fmla="*/ 0 h 5705"/>
                <a:gd name="T18" fmla="*/ 0 w 7946"/>
                <a:gd name="T19" fmla="*/ 2695 h 5705"/>
                <a:gd name="T20" fmla="*/ 3611 w 7946"/>
                <a:gd name="T21" fmla="*/ 5389 h 5705"/>
                <a:gd name="T22" fmla="*/ 5119 w 7946"/>
                <a:gd name="T23" fmla="*/ 5143 h 5705"/>
                <a:gd name="T24" fmla="*/ 5972 w 7946"/>
                <a:gd name="T25" fmla="*/ 5437 h 5705"/>
                <a:gd name="T26" fmla="*/ 6580 w 7946"/>
                <a:gd name="T27" fmla="*/ 5304 h 5705"/>
                <a:gd name="T28" fmla="*/ 7094 w 7946"/>
                <a:gd name="T29" fmla="*/ 5633 h 5705"/>
                <a:gd name="T30" fmla="*/ 7443 w 7946"/>
                <a:gd name="T31" fmla="*/ 5533 h 5705"/>
                <a:gd name="T32" fmla="*/ 7694 w 7946"/>
                <a:gd name="T33" fmla="*/ 5705 h 5705"/>
                <a:gd name="T34" fmla="*/ 7946 w 7946"/>
                <a:gd name="T35" fmla="*/ 5517 h 5705"/>
                <a:gd name="T36" fmla="*/ 7694 w 7946"/>
                <a:gd name="T37" fmla="*/ 5329 h 5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6" h="5705">
                  <a:moveTo>
                    <a:pt x="7694" y="5329"/>
                  </a:moveTo>
                  <a:cubicBezTo>
                    <a:pt x="7660" y="5329"/>
                    <a:pt x="7627" y="5334"/>
                    <a:pt x="7597" y="5343"/>
                  </a:cubicBezTo>
                  <a:cubicBezTo>
                    <a:pt x="7608" y="5312"/>
                    <a:pt x="7614" y="5279"/>
                    <a:pt x="7614" y="5245"/>
                  </a:cubicBezTo>
                  <a:cubicBezTo>
                    <a:pt x="7614" y="5031"/>
                    <a:pt x="7381" y="4857"/>
                    <a:pt x="7094" y="4857"/>
                  </a:cubicBezTo>
                  <a:cubicBezTo>
                    <a:pt x="7075" y="4857"/>
                    <a:pt x="7056" y="4858"/>
                    <a:pt x="7038" y="4859"/>
                  </a:cubicBezTo>
                  <a:cubicBezTo>
                    <a:pt x="7073" y="4778"/>
                    <a:pt x="7092" y="4691"/>
                    <a:pt x="7092" y="4601"/>
                  </a:cubicBezTo>
                  <a:cubicBezTo>
                    <a:pt x="7092" y="4370"/>
                    <a:pt x="6967" y="4160"/>
                    <a:pt x="6763" y="4009"/>
                  </a:cubicBezTo>
                  <a:cubicBezTo>
                    <a:pt x="7055" y="3620"/>
                    <a:pt x="7221" y="3172"/>
                    <a:pt x="7221" y="2695"/>
                  </a:cubicBezTo>
                  <a:cubicBezTo>
                    <a:pt x="7221" y="1207"/>
                    <a:pt x="5605" y="0"/>
                    <a:pt x="3611" y="0"/>
                  </a:cubicBezTo>
                  <a:cubicBezTo>
                    <a:pt x="1617" y="0"/>
                    <a:pt x="0" y="1207"/>
                    <a:pt x="0" y="2695"/>
                  </a:cubicBezTo>
                  <a:cubicBezTo>
                    <a:pt x="0" y="4183"/>
                    <a:pt x="1617" y="5389"/>
                    <a:pt x="3611" y="5389"/>
                  </a:cubicBezTo>
                  <a:cubicBezTo>
                    <a:pt x="4149" y="5389"/>
                    <a:pt x="4660" y="5301"/>
                    <a:pt x="5119" y="5143"/>
                  </a:cubicBezTo>
                  <a:cubicBezTo>
                    <a:pt x="5325" y="5323"/>
                    <a:pt x="5631" y="5437"/>
                    <a:pt x="5972" y="5437"/>
                  </a:cubicBezTo>
                  <a:cubicBezTo>
                    <a:pt x="6196" y="5437"/>
                    <a:pt x="6405" y="5388"/>
                    <a:pt x="6580" y="5304"/>
                  </a:cubicBezTo>
                  <a:cubicBezTo>
                    <a:pt x="6617" y="5490"/>
                    <a:pt x="6833" y="5633"/>
                    <a:pt x="7094" y="5633"/>
                  </a:cubicBezTo>
                  <a:cubicBezTo>
                    <a:pt x="7228" y="5633"/>
                    <a:pt x="7351" y="5595"/>
                    <a:pt x="7443" y="5533"/>
                  </a:cubicBezTo>
                  <a:cubicBezTo>
                    <a:pt x="7454" y="5629"/>
                    <a:pt x="7562" y="5705"/>
                    <a:pt x="7694" y="5705"/>
                  </a:cubicBezTo>
                  <a:cubicBezTo>
                    <a:pt x="7833" y="5705"/>
                    <a:pt x="7946" y="5621"/>
                    <a:pt x="7946" y="5517"/>
                  </a:cubicBezTo>
                  <a:cubicBezTo>
                    <a:pt x="7946" y="5413"/>
                    <a:pt x="7833" y="5329"/>
                    <a:pt x="7694" y="5329"/>
                  </a:cubicBezTo>
                  <a:close/>
                </a:path>
              </a:pathLst>
            </a:cu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6" name="Content Placeholder 18"/>
            <p:cNvSpPr txBox="1">
              <a:spLocks/>
            </p:cNvSpPr>
            <p:nvPr/>
          </p:nvSpPr>
          <p:spPr>
            <a:xfrm>
              <a:off x="638300" y="764222"/>
              <a:ext cx="2862407" cy="1568964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12000"/>
                </a:srgbClr>
              </a:outerShdw>
            </a:effectLst>
          </p:spPr>
          <p:txBody>
            <a:bodyPr vert="horz" lIns="68580" tIns="34290" rIns="68580" bIns="34290" rtlCol="0" anchor="ctr" anchorCtr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ГРАММАТИЧЕСКИЕ ИГРЫ</a:t>
              </a: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572000" y="1024319"/>
            <a:ext cx="2079772" cy="1519833"/>
            <a:chOff x="6248400" y="672385"/>
            <a:chExt cx="2773029" cy="2026444"/>
          </a:xfrm>
        </p:grpSpPr>
        <p:sp>
          <p:nvSpPr>
            <p:cNvPr id="13" name="Oval Callout 12"/>
            <p:cNvSpPr/>
            <p:nvPr/>
          </p:nvSpPr>
          <p:spPr>
            <a:xfrm>
              <a:off x="6248400" y="672385"/>
              <a:ext cx="2773029" cy="2026444"/>
            </a:xfrm>
            <a:prstGeom prst="wedgeEllipseCallou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Content Placeholder 18"/>
            <p:cNvSpPr txBox="1">
              <a:spLocks/>
            </p:cNvSpPr>
            <p:nvPr/>
          </p:nvSpPr>
          <p:spPr>
            <a:xfrm>
              <a:off x="6553200" y="1002787"/>
              <a:ext cx="2286000" cy="156896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12000"/>
                </a:srgbClr>
              </a:outerShdw>
            </a:effectLst>
          </p:spPr>
          <p:txBody>
            <a:bodyPr vert="horz" lIns="68580" tIns="34290" rIns="68580" bIns="34290" rtlCol="0" anchor="ctr" anchorCtr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ФОНЕТИЧЕСКИЕ ИГРЫ</a:t>
              </a: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217135" y="3439884"/>
            <a:ext cx="2126515" cy="1426698"/>
            <a:chOff x="3886200" y="3114004"/>
            <a:chExt cx="2835353" cy="1902264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3886200" y="3114004"/>
              <a:ext cx="2835353" cy="1902264"/>
            </a:xfrm>
            <a:custGeom>
              <a:avLst/>
              <a:gdLst>
                <a:gd name="T0" fmla="*/ 6928 w 7489"/>
                <a:gd name="T1" fmla="*/ 3248 h 5026"/>
                <a:gd name="T2" fmla="*/ 6511 w 7489"/>
                <a:gd name="T3" fmla="*/ 3559 h 5026"/>
                <a:gd name="T4" fmla="*/ 6378 w 7489"/>
                <a:gd name="T5" fmla="*/ 3568 h 5026"/>
                <a:gd name="T6" fmla="*/ 6584 w 7489"/>
                <a:gd name="T7" fmla="*/ 4106 h 5026"/>
                <a:gd name="T8" fmla="*/ 7408 w 7489"/>
                <a:gd name="T9" fmla="*/ 4976 h 5026"/>
                <a:gd name="T10" fmla="*/ 5843 w 7489"/>
                <a:gd name="T11" fmla="*/ 4252 h 5026"/>
                <a:gd name="T12" fmla="*/ 5072 w 7489"/>
                <a:gd name="T13" fmla="*/ 3568 h 5026"/>
                <a:gd name="T14" fmla="*/ 4672 w 7489"/>
                <a:gd name="T15" fmla="*/ 3568 h 5026"/>
                <a:gd name="T16" fmla="*/ 550 w 7489"/>
                <a:gd name="T17" fmla="*/ 3568 h 5026"/>
                <a:gd name="T18" fmla="*/ 0 w 7489"/>
                <a:gd name="T19" fmla="*/ 3248 h 5026"/>
                <a:gd name="T20" fmla="*/ 0 w 7489"/>
                <a:gd name="T21" fmla="*/ 320 h 5026"/>
                <a:gd name="T22" fmla="*/ 550 w 7489"/>
                <a:gd name="T23" fmla="*/ 0 h 5026"/>
                <a:gd name="T24" fmla="*/ 6378 w 7489"/>
                <a:gd name="T25" fmla="*/ 0 h 5026"/>
                <a:gd name="T26" fmla="*/ 6928 w 7489"/>
                <a:gd name="T27" fmla="*/ 320 h 5026"/>
                <a:gd name="T28" fmla="*/ 6928 w 7489"/>
                <a:gd name="T29" fmla="*/ 3248 h 50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89" h="5026">
                  <a:moveTo>
                    <a:pt x="6928" y="3248"/>
                  </a:moveTo>
                  <a:cubicBezTo>
                    <a:pt x="6928" y="3398"/>
                    <a:pt x="6750" y="3524"/>
                    <a:pt x="6511" y="3559"/>
                  </a:cubicBezTo>
                  <a:cubicBezTo>
                    <a:pt x="6468" y="3565"/>
                    <a:pt x="6424" y="3568"/>
                    <a:pt x="6378" y="3568"/>
                  </a:cubicBezTo>
                  <a:cubicBezTo>
                    <a:pt x="6378" y="3568"/>
                    <a:pt x="6345" y="3817"/>
                    <a:pt x="6584" y="4106"/>
                  </a:cubicBezTo>
                  <a:cubicBezTo>
                    <a:pt x="6895" y="4480"/>
                    <a:pt x="7489" y="4922"/>
                    <a:pt x="7408" y="4976"/>
                  </a:cubicBezTo>
                  <a:cubicBezTo>
                    <a:pt x="7332" y="5026"/>
                    <a:pt x="6435" y="4635"/>
                    <a:pt x="5843" y="4252"/>
                  </a:cubicBezTo>
                  <a:cubicBezTo>
                    <a:pt x="5309" y="3906"/>
                    <a:pt x="5072" y="3568"/>
                    <a:pt x="5072" y="3568"/>
                  </a:cubicBezTo>
                  <a:cubicBezTo>
                    <a:pt x="4672" y="3568"/>
                    <a:pt x="4672" y="3568"/>
                    <a:pt x="4672" y="3568"/>
                  </a:cubicBezTo>
                  <a:cubicBezTo>
                    <a:pt x="550" y="3568"/>
                    <a:pt x="550" y="3568"/>
                    <a:pt x="550" y="3568"/>
                  </a:cubicBezTo>
                  <a:cubicBezTo>
                    <a:pt x="246" y="3568"/>
                    <a:pt x="0" y="3425"/>
                    <a:pt x="0" y="3248"/>
                  </a:cubicBezTo>
                  <a:cubicBezTo>
                    <a:pt x="0" y="320"/>
                    <a:pt x="0" y="320"/>
                    <a:pt x="0" y="320"/>
                  </a:cubicBezTo>
                  <a:cubicBezTo>
                    <a:pt x="0" y="143"/>
                    <a:pt x="246" y="0"/>
                    <a:pt x="550" y="0"/>
                  </a:cubicBezTo>
                  <a:cubicBezTo>
                    <a:pt x="6378" y="0"/>
                    <a:pt x="6378" y="0"/>
                    <a:pt x="6378" y="0"/>
                  </a:cubicBezTo>
                  <a:cubicBezTo>
                    <a:pt x="6682" y="0"/>
                    <a:pt x="6928" y="143"/>
                    <a:pt x="6928" y="320"/>
                  </a:cubicBezTo>
                  <a:lnTo>
                    <a:pt x="6928" y="3248"/>
                  </a:lnTo>
                  <a:close/>
                </a:path>
              </a:pathLst>
            </a:cu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20" name="Content Placeholder 18"/>
            <p:cNvSpPr txBox="1">
              <a:spLocks/>
            </p:cNvSpPr>
            <p:nvPr/>
          </p:nvSpPr>
          <p:spPr>
            <a:xfrm>
              <a:off x="3962400" y="3214303"/>
              <a:ext cx="2438400" cy="126416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12000"/>
                </a:srgbClr>
              </a:outerShdw>
            </a:effectLst>
          </p:spPr>
          <p:txBody>
            <a:bodyPr vert="horz" lIns="68580" tIns="34290" rIns="68580" bIns="3429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ТВОРЧЕСКИЕ ИГРЫ</a:t>
              </a: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990600" y="3358906"/>
            <a:ext cx="1929163" cy="1260525"/>
            <a:chOff x="609600" y="3257550"/>
            <a:chExt cx="2271059" cy="1447800"/>
          </a:xfrm>
        </p:grpSpPr>
        <p:sp>
          <p:nvSpPr>
            <p:cNvPr id="15" name="Rectangular Callout 14"/>
            <p:cNvSpPr/>
            <p:nvPr/>
          </p:nvSpPr>
          <p:spPr>
            <a:xfrm>
              <a:off x="609600" y="3257550"/>
              <a:ext cx="2271059" cy="1447800"/>
            </a:xfrm>
            <a:prstGeom prst="wedgeRectCallout">
              <a:avLst/>
            </a:pr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2" name="Content Placeholder 18"/>
            <p:cNvSpPr txBox="1">
              <a:spLocks/>
            </p:cNvSpPr>
            <p:nvPr/>
          </p:nvSpPr>
          <p:spPr>
            <a:xfrm>
              <a:off x="636431" y="3333750"/>
              <a:ext cx="2182969" cy="1264163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12000"/>
                </a:srgbClr>
              </a:outerShdw>
            </a:effectLst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ОРФОГРАФИЧЕСКИЕ ИГРЫ</a:t>
              </a: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403061" y="1574465"/>
            <a:ext cx="2079774" cy="1547328"/>
            <a:chOff x="3809018" y="1047750"/>
            <a:chExt cx="1967894" cy="1777584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810000" y="1047750"/>
              <a:ext cx="1966912" cy="1777584"/>
            </a:xfrm>
            <a:custGeom>
              <a:avLst/>
              <a:gdLst>
                <a:gd name="T0" fmla="*/ 6294 w 6368"/>
                <a:gd name="T1" fmla="*/ 2478 h 5758"/>
                <a:gd name="T2" fmla="*/ 5166 w 6368"/>
                <a:gd name="T3" fmla="*/ 4379 h 5758"/>
                <a:gd name="T4" fmla="*/ 6157 w 6368"/>
                <a:gd name="T5" fmla="*/ 5688 h 5758"/>
                <a:gd name="T6" fmla="*/ 4027 w 6368"/>
                <a:gd name="T7" fmla="*/ 4858 h 5758"/>
                <a:gd name="T8" fmla="*/ 3147 w 6368"/>
                <a:gd name="T9" fmla="*/ 4956 h 5758"/>
                <a:gd name="T10" fmla="*/ 0 w 6368"/>
                <a:gd name="T11" fmla="*/ 2478 h 5758"/>
                <a:gd name="T12" fmla="*/ 3147 w 6368"/>
                <a:gd name="T13" fmla="*/ 0 h 5758"/>
                <a:gd name="T14" fmla="*/ 6294 w 6368"/>
                <a:gd name="T15" fmla="*/ 2478 h 5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68" h="5758">
                  <a:moveTo>
                    <a:pt x="6294" y="2478"/>
                  </a:moveTo>
                  <a:cubicBezTo>
                    <a:pt x="6294" y="3242"/>
                    <a:pt x="5855" y="3925"/>
                    <a:pt x="5166" y="4379"/>
                  </a:cubicBezTo>
                  <a:cubicBezTo>
                    <a:pt x="4985" y="4498"/>
                    <a:pt x="6368" y="5603"/>
                    <a:pt x="6157" y="5688"/>
                  </a:cubicBezTo>
                  <a:cubicBezTo>
                    <a:pt x="5983" y="5758"/>
                    <a:pt x="4218" y="4814"/>
                    <a:pt x="4027" y="4858"/>
                  </a:cubicBezTo>
                  <a:cubicBezTo>
                    <a:pt x="3748" y="4922"/>
                    <a:pt x="3453" y="4956"/>
                    <a:pt x="3147" y="4956"/>
                  </a:cubicBezTo>
                  <a:cubicBezTo>
                    <a:pt x="1409" y="4956"/>
                    <a:pt x="0" y="3847"/>
                    <a:pt x="0" y="2478"/>
                  </a:cubicBezTo>
                  <a:cubicBezTo>
                    <a:pt x="0" y="1109"/>
                    <a:pt x="1409" y="0"/>
                    <a:pt x="3147" y="0"/>
                  </a:cubicBezTo>
                  <a:cubicBezTo>
                    <a:pt x="4885" y="0"/>
                    <a:pt x="6294" y="1109"/>
                    <a:pt x="6294" y="2478"/>
                  </a:cubicBezTo>
                  <a:close/>
                </a:path>
              </a:pathLst>
            </a:custGeom>
            <a:gradFill flip="none" rotWithShape="1">
              <a:gsLst>
                <a:gs pos="15000">
                  <a:schemeClr val="bg1"/>
                </a:gs>
                <a:gs pos="84000">
                  <a:schemeClr val="bg1">
                    <a:lumMod val="86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>
              <a:outerShdw blurRad="254000" dist="139700" dir="7560000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extrusionH="76200" contourW="19050" prstMaterial="matte">
              <a:bevelT w="0" h="0"/>
              <a:extrusionClr>
                <a:schemeClr val="bg1">
                  <a:lumMod val="95000"/>
                </a:schemeClr>
              </a:extrusionClr>
              <a:contourClr>
                <a:schemeClr val="bg1">
                  <a:lumMod val="95000"/>
                </a:schemeClr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24" name="Content Placeholder 18"/>
            <p:cNvSpPr txBox="1">
              <a:spLocks/>
            </p:cNvSpPr>
            <p:nvPr/>
          </p:nvSpPr>
          <p:spPr>
            <a:xfrm>
              <a:off x="3809018" y="1378991"/>
              <a:ext cx="1967892" cy="925799"/>
            </a:xfrm>
            <a:prstGeom prst="rect">
              <a:avLst/>
            </a:prstGeom>
            <a:effectLst>
              <a:outerShdw blurRad="50800" dist="50800" dir="5400000" algn="ctr" rotWithShape="0">
                <a:srgbClr val="000000">
                  <a:alpha val="12000"/>
                </a:srgbClr>
              </a:outerShdw>
            </a:effectLst>
          </p:spPr>
          <p:txBody>
            <a:bodyPr vert="horz" lIns="68580" tIns="34290" rIns="68580" bIns="3429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ЛЕКСИЧЕСКИЕ </a:t>
              </a:r>
            </a:p>
            <a:p>
              <a:pPr marL="0" indent="0" algn="ctr">
                <a:buNone/>
              </a:pPr>
              <a:r>
                <a:rPr lang="ru-RU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ИГРЫ</a:t>
              </a:r>
              <a:endPara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endParaRPr>
            </a:p>
          </p:txBody>
        </p:sp>
      </p:grp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(ПО М.Ф. </a:t>
            </a:r>
            <a:r>
              <a:rPr lang="ru-RU" dirty="0" err="1" smtClean="0"/>
              <a:t>Стронину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12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5"/>
          <p:cNvSpPr>
            <a:spLocks/>
          </p:cNvSpPr>
          <p:nvPr/>
        </p:nvSpPr>
        <p:spPr bwMode="auto">
          <a:xfrm>
            <a:off x="640627" y="691012"/>
            <a:ext cx="179228" cy="154619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6" name="Freeform 5"/>
          <p:cNvSpPr>
            <a:spLocks/>
          </p:cNvSpPr>
          <p:nvPr/>
        </p:nvSpPr>
        <p:spPr bwMode="auto">
          <a:xfrm>
            <a:off x="957096" y="685801"/>
            <a:ext cx="179228" cy="154619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7" name="Freeform 5"/>
          <p:cNvSpPr>
            <a:spLocks/>
          </p:cNvSpPr>
          <p:nvPr/>
        </p:nvSpPr>
        <p:spPr bwMode="auto">
          <a:xfrm>
            <a:off x="800616" y="777909"/>
            <a:ext cx="179228" cy="154619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>
            <a:off x="3191452" y="1657183"/>
            <a:ext cx="179228" cy="154619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>
            <a:off x="3507920" y="1651972"/>
            <a:ext cx="179228" cy="154619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1" name="Freeform 5"/>
          <p:cNvSpPr>
            <a:spLocks/>
          </p:cNvSpPr>
          <p:nvPr/>
        </p:nvSpPr>
        <p:spPr bwMode="auto">
          <a:xfrm>
            <a:off x="3351440" y="1744081"/>
            <a:ext cx="179228" cy="154619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4250833" y="2254615"/>
            <a:ext cx="263702" cy="227495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4019882" y="2134067"/>
            <a:ext cx="263702" cy="227495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4026188" y="2392744"/>
            <a:ext cx="263702" cy="227495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-359386" y="3412717"/>
            <a:ext cx="776753" cy="670104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97479" y="1196201"/>
            <a:ext cx="513706" cy="443174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929680" y="875460"/>
            <a:ext cx="332694" cy="287015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582196" y="1062197"/>
            <a:ext cx="332694" cy="287015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570716" y="1476457"/>
            <a:ext cx="332694" cy="287015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40" name="Title 39"/>
          <p:cNvSpPr>
            <a:spLocks noGrp="1"/>
          </p:cNvSpPr>
          <p:nvPr>
            <p:ph type="ctrTitle"/>
          </p:nvPr>
        </p:nvSpPr>
        <p:spPr>
          <a:xfrm>
            <a:off x="514350" y="131208"/>
            <a:ext cx="5829300" cy="492919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>
                <a:effectLst/>
              </a:rPr>
              <a:t>Грамматические игры для изучения </a:t>
            </a:r>
            <a:r>
              <a:rPr lang="ru-RU" b="1" dirty="0" smtClean="0">
                <a:effectLst/>
              </a:rPr>
              <a:t>иностранного</a:t>
            </a:r>
            <a:endParaRPr lang="ru-RU" dirty="0">
              <a:effectLst/>
            </a:endParaRPr>
          </a:p>
        </p:txBody>
      </p:sp>
      <p:sp>
        <p:nvSpPr>
          <p:cNvPr id="41" name="Subtitle 4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847056" y="1206330"/>
            <a:ext cx="497942" cy="429573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1220624" y="1397751"/>
            <a:ext cx="819482" cy="706966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390659" y="3833879"/>
            <a:ext cx="776753" cy="670104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219891" y="2811370"/>
            <a:ext cx="1118290" cy="964747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3318477" y="1930021"/>
            <a:ext cx="248338" cy="214241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2975768" y="2030040"/>
            <a:ext cx="371686" cy="320653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3706466" y="2502108"/>
            <a:ext cx="371686" cy="320653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3281066" y="2222757"/>
            <a:ext cx="371686" cy="320653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3118712" y="2625943"/>
            <a:ext cx="686504" cy="592246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3061883" y="3461379"/>
            <a:ext cx="819482" cy="706966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2137824" y="2850115"/>
            <a:ext cx="1118290" cy="964747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5000">
                <a:schemeClr val="bg1"/>
              </a:gs>
              <a:gs pos="96250">
                <a:schemeClr val="bg1">
                  <a:lumMod val="77000"/>
                </a:schemeClr>
              </a:gs>
              <a:gs pos="65000">
                <a:schemeClr val="bg1">
                  <a:lumMod val="86000"/>
                </a:schemeClr>
              </a:gs>
            </a:gsLst>
            <a:lin ang="16200000" scaled="0"/>
            <a:tileRect/>
          </a:gradFill>
          <a:ln>
            <a:noFill/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9050" prstMaterial="matte">
            <a:bevelT w="0" h="0"/>
            <a:extrusionClr>
              <a:schemeClr val="bg1">
                <a:lumMod val="95000"/>
              </a:schemeClr>
            </a:extrusionClr>
            <a:contourClr>
              <a:schemeClr val="bg1">
                <a:lumMod val="9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857250" y="2007052"/>
            <a:ext cx="1714500" cy="1479097"/>
          </a:xfrm>
          <a:custGeom>
            <a:avLst/>
            <a:gdLst>
              <a:gd name="T0" fmla="*/ 0 w 4932"/>
              <a:gd name="T1" fmla="*/ 2134 h 4267"/>
              <a:gd name="T2" fmla="*/ 1226 w 4932"/>
              <a:gd name="T3" fmla="*/ 0 h 4267"/>
              <a:gd name="T4" fmla="*/ 3708 w 4932"/>
              <a:gd name="T5" fmla="*/ 0 h 4267"/>
              <a:gd name="T6" fmla="*/ 4932 w 4932"/>
              <a:gd name="T7" fmla="*/ 2134 h 4267"/>
              <a:gd name="T8" fmla="*/ 3719 w 4932"/>
              <a:gd name="T9" fmla="*/ 4267 h 4267"/>
              <a:gd name="T10" fmla="*/ 1253 w 4932"/>
              <a:gd name="T11" fmla="*/ 4267 h 4267"/>
              <a:gd name="T12" fmla="*/ 0 w 4932"/>
              <a:gd name="T13" fmla="*/ 2134 h 4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32" h="4267">
                <a:moveTo>
                  <a:pt x="0" y="2134"/>
                </a:moveTo>
                <a:lnTo>
                  <a:pt x="1226" y="0"/>
                </a:lnTo>
                <a:lnTo>
                  <a:pt x="3708" y="0"/>
                </a:lnTo>
                <a:lnTo>
                  <a:pt x="4932" y="2134"/>
                </a:lnTo>
                <a:lnTo>
                  <a:pt x="3719" y="4267"/>
                </a:lnTo>
                <a:lnTo>
                  <a:pt x="1253" y="4267"/>
                </a:lnTo>
                <a:lnTo>
                  <a:pt x="0" y="2134"/>
                </a:lnTo>
                <a:close/>
              </a:path>
            </a:pathLst>
          </a:custGeom>
          <a:gradFill flip="none" rotWithShape="1">
            <a:gsLst>
              <a:gs pos="19000">
                <a:schemeClr val="accent2"/>
              </a:gs>
              <a:gs pos="79000">
                <a:schemeClr val="accent2">
                  <a:lumMod val="75000"/>
                </a:schemeClr>
              </a:gs>
            </a:gsLst>
            <a:lin ang="16200000" scaled="0"/>
            <a:tileRect/>
          </a:gradFill>
          <a:ln>
            <a:gradFill>
              <a:gsLst>
                <a:gs pos="3000">
                  <a:schemeClr val="bg1">
                    <a:lumMod val="95000"/>
                    <a:alpha val="0"/>
                  </a:schemeClr>
                </a:gs>
                <a:gs pos="100000">
                  <a:schemeClr val="bg1">
                    <a:lumMod val="95000"/>
                    <a:alpha val="11000"/>
                  </a:schemeClr>
                </a:gs>
              </a:gsLst>
              <a:lin ang="16200000" scaled="0"/>
            </a:gradFill>
          </a:ln>
          <a:effectLst>
            <a:outerShdw blurRad="254000" dist="139700" dir="756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 extrusionH="76200" contourW="19050" prstMaterial="matte">
            <a:bevelT w="0" h="0"/>
            <a:extrusionClr>
              <a:schemeClr val="accent2">
                <a:lumMod val="20000"/>
                <a:lumOff val="80000"/>
              </a:schemeClr>
            </a:extrusionClr>
            <a:contourClr>
              <a:schemeClr val="accent2">
                <a:lumMod val="75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 dirty="0"/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1771652" y="2190366"/>
            <a:ext cx="4993047" cy="267085"/>
          </a:xfrm>
          <a:prstGeom prst="bentConnector3">
            <a:avLst>
              <a:gd name="adj1" fmla="val 43423"/>
            </a:avLst>
          </a:prstGeom>
          <a:ln w="25400"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  <a:headEnd type="none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ontent Placeholder 18"/>
          <p:cNvSpPr txBox="1">
            <a:spLocks/>
          </p:cNvSpPr>
          <p:nvPr/>
        </p:nvSpPr>
        <p:spPr>
          <a:xfrm>
            <a:off x="4590681" y="2482110"/>
            <a:ext cx="2267319" cy="2832840"/>
          </a:xfrm>
          <a:prstGeom prst="rect">
            <a:avLst/>
          </a:prstGeom>
        </p:spPr>
        <p:txBody>
          <a:bodyPr vert="horz" lIns="68580" tIns="34290" rIns="68580" bIns="3429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/>
              <a:t>Научить употреблению языковых образцов, </a:t>
            </a:r>
            <a:r>
              <a:rPr lang="ru-RU" sz="4800" b="1" dirty="0"/>
              <a:t>содержащих определенные грамматические </a:t>
            </a:r>
            <a:r>
              <a:rPr lang="ru-RU" sz="4800" b="1" dirty="0" smtClean="0"/>
              <a:t>трудности;</a:t>
            </a:r>
          </a:p>
          <a:p>
            <a:r>
              <a:rPr lang="ru-RU" sz="4800" b="1" dirty="0" smtClean="0"/>
              <a:t>практически </a:t>
            </a:r>
            <a:r>
              <a:rPr lang="ru-RU" sz="4800" b="1" dirty="0"/>
              <a:t>применять знания по </a:t>
            </a:r>
            <a:r>
              <a:rPr lang="ru-RU" sz="4800" b="1" dirty="0" smtClean="0"/>
              <a:t>грамматике;</a:t>
            </a:r>
          </a:p>
          <a:p>
            <a:r>
              <a:rPr lang="ru-RU" sz="4800" b="1" dirty="0" smtClean="0"/>
              <a:t> </a:t>
            </a:r>
            <a:r>
              <a:rPr lang="ru-RU" sz="4800" b="1" dirty="0"/>
              <a:t>создать естественную ситуацию для употребления грамматических конструкций в естественных ситуациях общения</a:t>
            </a:r>
          </a:p>
          <a:p>
            <a:endParaRPr lang="en-US" sz="1350" dirty="0"/>
          </a:p>
        </p:txBody>
      </p:sp>
      <p:sp>
        <p:nvSpPr>
          <p:cNvPr id="44" name="Content Placeholder 18"/>
          <p:cNvSpPr txBox="1">
            <a:spLocks/>
          </p:cNvSpPr>
          <p:nvPr/>
        </p:nvSpPr>
        <p:spPr>
          <a:xfrm>
            <a:off x="4629150" y="2173783"/>
            <a:ext cx="2571750" cy="283667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350" b="1" dirty="0" smtClean="0"/>
              <a:t>Цель</a:t>
            </a:r>
            <a:endParaRPr lang="en-US" sz="1350" b="1" dirty="0"/>
          </a:p>
        </p:txBody>
      </p:sp>
    </p:spTree>
    <p:extLst>
      <p:ext uri="{BB962C8B-B14F-4D97-AF65-F5344CB8AC3E}">
        <p14:creationId xmlns:p14="http://schemas.microsoft.com/office/powerpoint/2010/main" val="137170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2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4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6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8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2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4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8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42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4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6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4800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200"/>
                            </p:stCondLst>
                            <p:childTnLst>
                              <p:par>
                                <p:cTn id="161" presetID="22" presetClass="entr" presetSubtype="8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3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2" grpId="0" animBg="1"/>
      <p:bldP spid="33" grpId="0" animBg="1"/>
      <p:bldP spid="31" grpId="0" animBg="1"/>
      <p:bldP spid="30" grpId="0" animBg="1"/>
      <p:bldP spid="16" grpId="0" animBg="1"/>
      <p:bldP spid="15" grpId="0" animBg="1"/>
      <p:bldP spid="29" grpId="0" animBg="1"/>
      <p:bldP spid="21" grpId="0" animBg="1"/>
      <p:bldP spid="25" grpId="0" animBg="1"/>
      <p:bldP spid="26" grpId="0" animBg="1"/>
      <p:bldP spid="27" grpId="0" animBg="1"/>
      <p:bldP spid="24" grpId="0" animBg="1"/>
      <p:bldP spid="23" grpId="0" animBg="1"/>
      <p:bldP spid="20" grpId="0" animBg="1"/>
      <p:bldP spid="19" grpId="0" animBg="1"/>
      <p:bldP spid="18" grpId="0" animBg="1"/>
      <p:bldP spid="17" grpId="0" animBg="1"/>
      <p:bldP spid="14" grpId="0" animBg="1"/>
      <p:bldP spid="13" grpId="0" animBg="1"/>
      <p:bldP spid="11" grpId="0" animBg="1"/>
      <p:bldP spid="10" grpId="0" animBg="1"/>
      <p:bldP spid="12" grpId="0" animBg="1"/>
      <p:bldP spid="8" grpId="0" animBg="1"/>
      <p:bldP spid="43" grpId="0"/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49" y="17529"/>
            <a:ext cx="1843738" cy="24583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164" y="2955949"/>
            <a:ext cx="2743200" cy="2057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7224" y="235237"/>
            <a:ext cx="2362200" cy="1771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32" y="1730446"/>
            <a:ext cx="2303127" cy="17273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97154">
            <a:off x="2178391" y="1708749"/>
            <a:ext cx="2971800" cy="22288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99" y="3117415"/>
            <a:ext cx="2527912" cy="1895934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018" y="3392929"/>
            <a:ext cx="2092651" cy="1569489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02035">
            <a:off x="3970474" y="525615"/>
            <a:ext cx="3043743" cy="174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97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2530</TotalTime>
  <Words>425</Words>
  <Application>Microsoft Office PowerPoint</Application>
  <PresentationFormat>Произвольный</PresentationFormat>
  <Paragraphs>81</Paragraphs>
  <Slides>20</Slides>
  <Notes>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Comic Sans MS</vt:lpstr>
      <vt:lpstr>Segoe UI</vt:lpstr>
      <vt:lpstr>Tw Cen MT</vt:lpstr>
      <vt:lpstr>Office Theme</vt:lpstr>
      <vt:lpstr>Игра как средство усвоения информации на уроке иностранного языка</vt:lpstr>
      <vt:lpstr>Задачи:</vt:lpstr>
      <vt:lpstr>Работа над проектом</vt:lpstr>
      <vt:lpstr>Этапы работы над проектом:</vt:lpstr>
      <vt:lpstr>Актуальность </vt:lpstr>
      <vt:lpstr>Опрос среди учителей иностранного языка</vt:lpstr>
      <vt:lpstr>Виды игр</vt:lpstr>
      <vt:lpstr>Грамматические игры для изучения иностранного</vt:lpstr>
      <vt:lpstr>Презентация PowerPoint</vt:lpstr>
      <vt:lpstr>Лексические игры</vt:lpstr>
      <vt:lpstr>Презентация PowerPoint</vt:lpstr>
      <vt:lpstr>Фонетические игры </vt:lpstr>
      <vt:lpstr>Презентация PowerPoint</vt:lpstr>
      <vt:lpstr> Орфографические игры</vt:lpstr>
      <vt:lpstr>Презентация PowerPoint</vt:lpstr>
      <vt:lpstr>Творческие игры</vt:lpstr>
      <vt:lpstr>Презентация PowerPoint</vt:lpstr>
      <vt:lpstr>«Ходилка»(Jeu de l’oie)</vt:lpstr>
      <vt:lpstr>Презентация PowerPoint</vt:lpstr>
      <vt:lpstr>ET TOI? TU ES PRÊT À A2?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Фигурки-стикеры</dc:title>
  <dc:creator>Светлые Горы</dc:creator>
  <cp:lastModifiedBy>Светлые Горы</cp:lastModifiedBy>
  <cp:revision>59</cp:revision>
  <dcterms:created xsi:type="dcterms:W3CDTF">2014-05-08T18:43:29Z</dcterms:created>
  <dcterms:modified xsi:type="dcterms:W3CDTF">2019-12-27T11:05:05Z</dcterms:modified>
</cp:coreProperties>
</file>