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250" autoAdjust="0"/>
  </p:normalViewPr>
  <p:slideViewPr>
    <p:cSldViewPr>
      <p:cViewPr varScale="1">
        <p:scale>
          <a:sx n="65" d="100"/>
          <a:sy n="65" d="100"/>
        </p:scale>
        <p:origin x="-144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A142E-AD4A-4F34-9295-FC3956A628C2}" type="datetimeFigureOut">
              <a:rPr lang="ru-RU" smtClean="0"/>
              <a:t>22.03.2019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786D7-FF4B-416A-8984-1EF98C1C43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A142E-AD4A-4F34-9295-FC3956A628C2}" type="datetimeFigureOut">
              <a:rPr lang="ru-RU" smtClean="0"/>
              <a:t>22.03.2019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786D7-FF4B-416A-8984-1EF98C1C43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A142E-AD4A-4F34-9295-FC3956A628C2}" type="datetimeFigureOut">
              <a:rPr lang="ru-RU" smtClean="0"/>
              <a:t>22.03.2019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786D7-FF4B-416A-8984-1EF98C1C43D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A142E-AD4A-4F34-9295-FC3956A628C2}" type="datetimeFigureOut">
              <a:rPr lang="ru-RU" smtClean="0"/>
              <a:t>22.03.2019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786D7-FF4B-416A-8984-1EF98C1C43D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A142E-AD4A-4F34-9295-FC3956A628C2}" type="datetimeFigureOut">
              <a:rPr lang="ru-RU" smtClean="0"/>
              <a:t>22.03.2019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786D7-FF4B-416A-8984-1EF98C1C43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A142E-AD4A-4F34-9295-FC3956A628C2}" type="datetimeFigureOut">
              <a:rPr lang="ru-RU" smtClean="0"/>
              <a:t>22.03.2019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786D7-FF4B-416A-8984-1EF98C1C43D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A142E-AD4A-4F34-9295-FC3956A628C2}" type="datetimeFigureOut">
              <a:rPr lang="ru-RU" smtClean="0"/>
              <a:t>22.03.2019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786D7-FF4B-416A-8984-1EF98C1C43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A142E-AD4A-4F34-9295-FC3956A628C2}" type="datetimeFigureOut">
              <a:rPr lang="ru-RU" smtClean="0"/>
              <a:t>22.03.2019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786D7-FF4B-416A-8984-1EF98C1C43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A142E-AD4A-4F34-9295-FC3956A628C2}" type="datetimeFigureOut">
              <a:rPr lang="ru-RU" smtClean="0"/>
              <a:t>22.03.2019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786D7-FF4B-416A-8984-1EF98C1C43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A142E-AD4A-4F34-9295-FC3956A628C2}" type="datetimeFigureOut">
              <a:rPr lang="ru-RU" smtClean="0"/>
              <a:t>22.03.2019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786D7-FF4B-416A-8984-1EF98C1C43D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A142E-AD4A-4F34-9295-FC3956A628C2}" type="datetimeFigureOut">
              <a:rPr lang="ru-RU" smtClean="0"/>
              <a:t>22.03.2019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786D7-FF4B-416A-8984-1EF98C1C43D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B3A142E-AD4A-4F34-9295-FC3956A628C2}" type="datetimeFigureOut">
              <a:rPr lang="ru-RU" smtClean="0"/>
              <a:t>22.03.2019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83786D7-FF4B-416A-8984-1EF98C1C43D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5"/>
            <a:ext cx="7772400" cy="1728191"/>
          </a:xfrm>
        </p:spPr>
        <p:txBody>
          <a:bodyPr/>
          <a:lstStyle/>
          <a:p>
            <a:r>
              <a:rPr lang="ru-RU" dirty="0" smtClean="0"/>
              <a:t>Урок русского языка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52936"/>
            <a:ext cx="6400800" cy="2785864"/>
          </a:xfrm>
        </p:spPr>
        <p:txBody>
          <a:bodyPr>
            <a:noAutofit/>
          </a:bodyPr>
          <a:lstStyle/>
          <a:p>
            <a:r>
              <a:rPr lang="ru-RU" sz="5400" dirty="0">
                <a:solidFill>
                  <a:schemeClr val="tx1"/>
                </a:solidFill>
              </a:rPr>
              <a:t>Обобщение по теме имя прилагательное. </a:t>
            </a:r>
          </a:p>
        </p:txBody>
      </p:sp>
    </p:spTree>
    <p:extLst>
      <p:ext uri="{BB962C8B-B14F-4D97-AF65-F5344CB8AC3E}">
        <p14:creationId xmlns:p14="http://schemas.microsoft.com/office/powerpoint/2010/main" val="28434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6000" b="1" dirty="0" smtClean="0">
                <a:solidFill>
                  <a:schemeClr val="tx1"/>
                </a:solidFill>
              </a:rPr>
              <a:t>С КАКОЙ ЧАСТЬЮ РЕЧИ ТЕСНО СВЯЗАНО ИМЯ ПРИЛАГАТЕЛЬНОЕ?</a:t>
            </a:r>
            <a:r>
              <a:rPr lang="ru-RU" sz="6000" dirty="0">
                <a:solidFill>
                  <a:schemeClr val="tx1"/>
                </a:solidFill>
              </a:rPr>
              <a:t> </a:t>
            </a:r>
          </a:p>
          <a:p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ВЫВОД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75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-Я </a:t>
            </a:r>
            <a:r>
              <a:rPr lang="ru-RU" dirty="0">
                <a:solidFill>
                  <a:schemeClr val="tx1"/>
                </a:solidFill>
              </a:rPr>
              <a:t>сегодня  узнал……………….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 - Мне понравилось задание ………………..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 - Я захотел……………………………..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 </a:t>
            </a:r>
            <a:r>
              <a:rPr lang="ru-RU" dirty="0" smtClean="0">
                <a:solidFill>
                  <a:schemeClr val="tx1"/>
                </a:solidFill>
              </a:rPr>
              <a:t>-Я </a:t>
            </a:r>
            <a:r>
              <a:rPr lang="ru-RU" dirty="0">
                <a:solidFill>
                  <a:schemeClr val="tx1"/>
                </a:solidFill>
              </a:rPr>
              <a:t>удивился, узнав …………………….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- Мне понравилось работать с моей группой, потому что …………….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- </a:t>
            </a:r>
            <a:r>
              <a:rPr lang="ru-RU" dirty="0">
                <a:solidFill>
                  <a:schemeClr val="tx1"/>
                </a:solidFill>
              </a:rPr>
              <a:t>Я испытал трудности……………………………………..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-Урок был для меня...........................................................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solidFill>
                  <a:schemeClr val="tx1"/>
                </a:solidFill>
              </a:rPr>
              <a:t>Охарактеризуйте </a:t>
            </a:r>
            <a:r>
              <a:rPr lang="ru-RU" dirty="0">
                <a:solidFill>
                  <a:schemeClr val="tx1"/>
                </a:solidFill>
              </a:rPr>
              <a:t>наш урок с помощью имен прилагательных.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14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/>
              <a:t>-</a:t>
            </a:r>
            <a:r>
              <a:rPr lang="ru-RU" b="1" dirty="0"/>
              <a:t> </a:t>
            </a:r>
            <a:r>
              <a:rPr lang="ru-RU" sz="4000" dirty="0">
                <a:solidFill>
                  <a:schemeClr val="tx1"/>
                </a:solidFill>
              </a:rPr>
              <a:t>Подобрать 5 загадок с именами прилагательными для создания проекта: «Имена прилагательные в загадках» на одну из тем : «Весна», «Цветы», «Звери», «Птицы», «Грибы», «Деревья</a:t>
            </a:r>
            <a:r>
              <a:rPr lang="ru-RU" sz="4000" dirty="0" smtClean="0">
                <a:solidFill>
                  <a:schemeClr val="tx1"/>
                </a:solidFill>
              </a:rPr>
              <a:t>».</a:t>
            </a:r>
            <a:r>
              <a:rPr lang="ru-RU" sz="4000" dirty="0">
                <a:solidFill>
                  <a:schemeClr val="tx1"/>
                </a:solidFill>
              </a:rPr>
              <a:t> 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Домашнее </a:t>
            </a:r>
            <a:r>
              <a:rPr lang="ru-RU" b="1" dirty="0"/>
              <a:t>задание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937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6000" smtClean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6000" smtClean="0">
                <a:solidFill>
                  <a:schemeClr val="tx1"/>
                </a:solidFill>
              </a:rPr>
              <a:t>ВЫ </a:t>
            </a:r>
            <a:r>
              <a:rPr lang="ru-RU" sz="6000" dirty="0" smtClean="0">
                <a:solidFill>
                  <a:schemeClr val="tx1"/>
                </a:solidFill>
              </a:rPr>
              <a:t>МОЛОДЦЫ!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15456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СПАСИБО </a:t>
            </a:r>
            <a:r>
              <a:rPr lang="ru-RU" dirty="0">
                <a:solidFill>
                  <a:schemeClr val="tx1"/>
                </a:solidFill>
              </a:rPr>
              <a:t>ЗА </a:t>
            </a:r>
            <a:r>
              <a:rPr lang="ru-RU" dirty="0" smtClean="0">
                <a:solidFill>
                  <a:schemeClr val="tx1"/>
                </a:solidFill>
              </a:rPr>
              <a:t>УРОК 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458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88840"/>
            <a:ext cx="8157592" cy="30963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solidFill>
                  <a:schemeClr val="tx1"/>
                </a:solidFill>
              </a:rPr>
              <a:t>Девиз </a:t>
            </a:r>
            <a:r>
              <a:rPr lang="ru-RU" dirty="0">
                <a:solidFill>
                  <a:schemeClr val="tx1"/>
                </a:solidFill>
              </a:rPr>
              <a:t>урока</a:t>
            </a:r>
            <a:r>
              <a:rPr lang="ru-RU" dirty="0" smtClean="0">
                <a:solidFill>
                  <a:schemeClr val="tx1"/>
                </a:solidFill>
              </a:rPr>
              <a:t>: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 </a:t>
            </a:r>
            <a:r>
              <a:rPr lang="ru-RU" sz="6000" b="1" dirty="0" smtClean="0"/>
              <a:t>«</a:t>
            </a:r>
            <a:r>
              <a:rPr lang="ru-RU" sz="6000" b="1" dirty="0" smtClean="0">
                <a:solidFill>
                  <a:schemeClr val="tx1"/>
                </a:solidFill>
              </a:rPr>
              <a:t/>
            </a:r>
            <a:br>
              <a:rPr lang="ru-RU" sz="6000" b="1" dirty="0" smtClean="0">
                <a:solidFill>
                  <a:schemeClr val="tx1"/>
                </a:solidFill>
              </a:rPr>
            </a:br>
            <a:r>
              <a:rPr lang="ru-RU" sz="7300" b="1" dirty="0" smtClean="0">
                <a:solidFill>
                  <a:schemeClr val="tx1"/>
                </a:solidFill>
              </a:rPr>
              <a:t>С </a:t>
            </a:r>
            <a:r>
              <a:rPr lang="ru-RU" sz="7300" b="1" dirty="0">
                <a:solidFill>
                  <a:schemeClr val="tx1"/>
                </a:solidFill>
              </a:rPr>
              <a:t>маленькой </a:t>
            </a:r>
            <a:r>
              <a:rPr lang="ru-RU" sz="7300" b="1" dirty="0" smtClean="0">
                <a:solidFill>
                  <a:schemeClr val="tx1"/>
                </a:solidFill>
              </a:rPr>
              <a:t>удачи </a:t>
            </a:r>
            <a:r>
              <a:rPr lang="ru-RU" sz="7300" b="1" dirty="0">
                <a:solidFill>
                  <a:schemeClr val="tx1"/>
                </a:solidFill>
              </a:rPr>
              <a:t>начинаются большие </a:t>
            </a:r>
            <a:r>
              <a:rPr lang="ru-RU" sz="7300" b="1" dirty="0" err="1" smtClean="0">
                <a:solidFill>
                  <a:schemeClr val="tx1"/>
                </a:solidFill>
              </a:rPr>
              <a:t>УСПЕХИ</a:t>
            </a:r>
            <a:r>
              <a:rPr lang="ru-RU" sz="7300" b="1" dirty="0" err="1" smtClean="0"/>
              <a:t>успехиются</a:t>
            </a:r>
            <a:r>
              <a:rPr lang="ru-RU" sz="7300" b="1" dirty="0" smtClean="0"/>
              <a:t> </a:t>
            </a:r>
            <a:r>
              <a:rPr lang="ru-RU" sz="5400" b="1" dirty="0"/>
              <a:t>большие </a:t>
            </a:r>
            <a:r>
              <a:rPr lang="ru-RU" sz="5400" b="1" smtClean="0"/>
              <a:t>успехи</a:t>
            </a:r>
            <a:r>
              <a:rPr lang="ru-RU" sz="6000" b="1" smtClean="0"/>
              <a:t>нькудачи</a:t>
            </a:r>
            <a:r>
              <a:rPr lang="ru-RU" sz="6000" b="1" dirty="0" smtClean="0"/>
              <a:t> </a:t>
            </a:r>
            <a:r>
              <a:rPr lang="ru-RU" sz="6000" b="1" dirty="0"/>
              <a:t>начинаются большие успехи».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012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4800" dirty="0"/>
              <a:t>Свои знания оценивайте после каждого задания по лестнице успеха. </a:t>
            </a:r>
            <a:endParaRPr lang="ru-RU" sz="4800" dirty="0" smtClean="0"/>
          </a:p>
          <a:p>
            <a:pPr marL="0" indent="0">
              <a:buNone/>
            </a:pPr>
            <a:r>
              <a:rPr lang="ru-RU" sz="4800" dirty="0" smtClean="0"/>
              <a:t>(</a:t>
            </a:r>
            <a:r>
              <a:rPr lang="ru-RU" sz="4800" dirty="0"/>
              <a:t>2б – все выполнил, 1б – были ошибки, 0б – не справился.)</a:t>
            </a:r>
            <a:r>
              <a:rPr lang="ru-RU" sz="4800" i="1" dirty="0"/>
              <a:t> </a:t>
            </a:r>
            <a:endParaRPr lang="ru-RU" sz="4800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Оцени себя.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030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636912"/>
            <a:ext cx="7408333" cy="345069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4400" dirty="0" smtClean="0"/>
              <a:t>-</a:t>
            </a:r>
            <a:r>
              <a:rPr lang="ru-RU" sz="4400" dirty="0">
                <a:solidFill>
                  <a:schemeClr val="tx1"/>
                </a:solidFill>
              </a:rPr>
              <a:t>Умей слушать товарища.</a:t>
            </a:r>
          </a:p>
          <a:p>
            <a:pPr marL="0" indent="0">
              <a:buNone/>
            </a:pPr>
            <a:r>
              <a:rPr lang="ru-RU" sz="4400" dirty="0">
                <a:solidFill>
                  <a:schemeClr val="tx1"/>
                </a:solidFill>
              </a:rPr>
              <a:t>-Не кричи, не размахивай руками.</a:t>
            </a:r>
          </a:p>
          <a:p>
            <a:pPr marL="0" indent="0">
              <a:buNone/>
            </a:pPr>
            <a:r>
              <a:rPr lang="ru-RU" sz="4400" dirty="0">
                <a:solidFill>
                  <a:schemeClr val="tx1"/>
                </a:solidFill>
              </a:rPr>
              <a:t>-Убедись, что в обсуждении участвует каждый.</a:t>
            </a:r>
          </a:p>
          <a:p>
            <a:pPr marL="0" indent="0">
              <a:buNone/>
            </a:pPr>
            <a:r>
              <a:rPr lang="ru-RU" sz="4400" dirty="0">
                <a:solidFill>
                  <a:schemeClr val="tx1"/>
                </a:solidFill>
              </a:rPr>
              <a:t>-Будь готов помочь товарищу.</a:t>
            </a:r>
          </a:p>
          <a:p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>
                <a:solidFill>
                  <a:schemeClr val="tx1"/>
                </a:solidFill>
              </a:rPr>
              <a:t>Правила  </a:t>
            </a:r>
            <a:r>
              <a:rPr lang="ru-RU" i="1" dirty="0">
                <a:solidFill>
                  <a:schemeClr val="tx1"/>
                </a:solidFill>
              </a:rPr>
              <a:t>работы в парах: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36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Напиши любую заглавную и строчную букву, </a:t>
            </a:r>
            <a:r>
              <a:rPr lang="ru-RU" sz="5400" dirty="0">
                <a:solidFill>
                  <a:schemeClr val="tx1"/>
                </a:solidFill>
              </a:rPr>
              <a:t>к</a:t>
            </a:r>
            <a:r>
              <a:rPr lang="ru-RU" sz="5400" dirty="0" smtClean="0">
                <a:solidFill>
                  <a:schemeClr val="tx1"/>
                </a:solidFill>
              </a:rPr>
              <a:t>оторая у тебя не очень получается.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Минутка чистописания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576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– </a:t>
            </a:r>
            <a:r>
              <a:rPr lang="ru-RU" sz="4000" dirty="0"/>
              <a:t>это часть речи, которая обозначает признак предмета, отвечает на вопросы: какой? какая? какое? какие? Изменяется по числам, в единственном числе по родам и по падежам. В предложении бывает определением. </a:t>
            </a:r>
          </a:p>
          <a:p>
            <a:endParaRPr lang="ru-RU" sz="4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Имя прилагательное </a:t>
            </a:r>
          </a:p>
        </p:txBody>
      </p:sp>
    </p:spTree>
    <p:extLst>
      <p:ext uri="{BB962C8B-B14F-4D97-AF65-F5344CB8AC3E}">
        <p14:creationId xmlns:p14="http://schemas.microsoft.com/office/powerpoint/2010/main" val="301293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</a:t>
            </a:r>
          </a:p>
          <a:p>
            <a:pPr marL="0" indent="0">
              <a:buNone/>
            </a:pPr>
            <a:r>
              <a:rPr lang="ru-RU" sz="4000" dirty="0"/>
              <a:t> </a:t>
            </a:r>
            <a:r>
              <a:rPr lang="ru-RU" sz="4000" dirty="0" smtClean="0"/>
              <a:t>      </a:t>
            </a:r>
            <a:r>
              <a:rPr lang="ru-RU" sz="4000" dirty="0" smtClean="0">
                <a:solidFill>
                  <a:schemeClr val="tx1"/>
                </a:solidFill>
              </a:rPr>
              <a:t>КАК ОПРЕДЕЛИТЬ РОД ИМЕНИ ПРИЛАГАТЕЛЬНОГО?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ВЫВОД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813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КАКИЕ ОКОНЧАНИЯ ИМЕЮТ ПРИЛАГАТЕЛЬНЫЕ В М.Р.,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chemeClr val="tx1"/>
                </a:solidFill>
              </a:rPr>
              <a:t>Ж.Р., СР. Р. ?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В</a:t>
            </a:r>
            <a:r>
              <a:rPr lang="ru-RU" dirty="0" smtClean="0">
                <a:solidFill>
                  <a:schemeClr val="tx1"/>
                </a:solidFill>
              </a:rPr>
              <a:t>ЫВОД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13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6000" dirty="0" smtClean="0">
                <a:solidFill>
                  <a:schemeClr val="tx1"/>
                </a:solidFill>
              </a:rPr>
              <a:t>КОГДА НЕЛЬЗЯ ОПРЕДЕЛИТЬ РОД ИМЕН ПРИЛАГАТЕЛЬНЫХ?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ВЫВОД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82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148</TotalTime>
  <Words>173</Words>
  <Application>Microsoft Office PowerPoint</Application>
  <PresentationFormat>Экран (4:3)</PresentationFormat>
  <Paragraphs>38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Урок русского языка</vt:lpstr>
      <vt:lpstr>  Девиз урока:   « С маленькой удачи начинаются большие УСПЕХИуспехиются большие успехинькудачи начинаются большие успехи».  </vt:lpstr>
      <vt:lpstr>Оцени себя.</vt:lpstr>
      <vt:lpstr> Правила  работы в парах: </vt:lpstr>
      <vt:lpstr>Минутка чистописания</vt:lpstr>
      <vt:lpstr>Имя прилагательное </vt:lpstr>
      <vt:lpstr>ВЫВОД</vt:lpstr>
      <vt:lpstr>ВЫВОД</vt:lpstr>
      <vt:lpstr>ВЫВОД</vt:lpstr>
      <vt:lpstr>ВЫВОД</vt:lpstr>
      <vt:lpstr>  Охарактеризуйте наш урок с помощью имен прилагательных.  </vt:lpstr>
      <vt:lpstr> Домашнее задание  </vt:lpstr>
      <vt:lpstr> СПАСИБО ЗА УРОК 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</dc:title>
  <dc:creator>User</dc:creator>
  <cp:lastModifiedBy>User</cp:lastModifiedBy>
  <cp:revision>7</cp:revision>
  <dcterms:created xsi:type="dcterms:W3CDTF">2019-03-21T05:33:17Z</dcterms:created>
  <dcterms:modified xsi:type="dcterms:W3CDTF">2019-03-22T06:57:53Z</dcterms:modified>
</cp:coreProperties>
</file>