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1" r:id="rId4"/>
    <p:sldId id="268" r:id="rId5"/>
    <p:sldId id="259" r:id="rId6"/>
    <p:sldId id="267" r:id="rId7"/>
    <p:sldId id="260" r:id="rId8"/>
    <p:sldId id="262" r:id="rId9"/>
    <p:sldId id="272" r:id="rId10"/>
    <p:sldId id="263" r:id="rId11"/>
    <p:sldId id="265" r:id="rId12"/>
    <p:sldId id="264" r:id="rId13"/>
    <p:sldId id="269" r:id="rId14"/>
    <p:sldId id="270" r:id="rId15"/>
    <p:sldId id="271" r:id="rId16"/>
    <p:sldId id="266" r:id="rId17"/>
    <p:sldId id="25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E15C2-F09B-469C-8A12-61D1EE9C379B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A3653-95C2-40BB-A0D9-94F6061884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E15C2-F09B-469C-8A12-61D1EE9C379B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A3653-95C2-40BB-A0D9-94F606188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E15C2-F09B-469C-8A12-61D1EE9C379B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A3653-95C2-40BB-A0D9-94F606188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E15C2-F09B-469C-8A12-61D1EE9C379B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A3653-95C2-40BB-A0D9-94F606188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E15C2-F09B-469C-8A12-61D1EE9C379B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A3653-95C2-40BB-A0D9-94F606188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E15C2-F09B-469C-8A12-61D1EE9C379B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A3653-95C2-40BB-A0D9-94F606188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E15C2-F09B-469C-8A12-61D1EE9C379B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A3653-95C2-40BB-A0D9-94F606188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E15C2-F09B-469C-8A12-61D1EE9C379B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A3653-95C2-40BB-A0D9-94F606188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E15C2-F09B-469C-8A12-61D1EE9C379B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A3653-95C2-40BB-A0D9-94F606188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E15C2-F09B-469C-8A12-61D1EE9C379B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A3653-95C2-40BB-A0D9-94F6061884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E15C2-F09B-469C-8A12-61D1EE9C379B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A3653-95C2-40BB-A0D9-94F6061884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57E15C2-F09B-469C-8A12-61D1EE9C379B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127A3653-95C2-40BB-A0D9-94F606188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5400" dirty="0" smtClean="0">
                <a:ln w="13335" cmpd="sng">
                  <a:noFill/>
                  <a:prstDash val="solid"/>
                </a:ln>
                <a:solidFill>
                  <a:schemeClr val="accent2">
                    <a:lumMod val="50000"/>
                  </a:schemeClr>
                </a:solidFill>
                <a:latin typeface="Allegretto Script One" pitchFamily="66" charset="-52"/>
              </a:rPr>
              <a:t>В гости к печке</a:t>
            </a:r>
            <a:endParaRPr lang="ru-RU" sz="5400" dirty="0">
              <a:ln w="13335" cmpd="sng">
                <a:noFill/>
                <a:prstDash val="solid"/>
              </a:ln>
              <a:solidFill>
                <a:schemeClr val="accent2">
                  <a:lumMod val="50000"/>
                </a:schemeClr>
              </a:solidFill>
              <a:latin typeface="Allegretto Script One" pitchFamily="66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5336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60032" y="2183924"/>
            <a:ext cx="4069686" cy="43140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570422"/>
            <a:ext cx="3889002" cy="38890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174015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895326"/>
            <a:ext cx="9144000" cy="3067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1556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3285145"/>
            <a:ext cx="5008086" cy="33078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11960" y="404664"/>
            <a:ext cx="4420716" cy="32985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92746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010101"/>
              </a:clrFrom>
              <a:clrTo>
                <a:srgbClr val="01010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5614" y="107717"/>
            <a:ext cx="4496347" cy="25291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83968" y="2924944"/>
            <a:ext cx="3830898" cy="28731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2924944"/>
            <a:ext cx="2391147" cy="35932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788347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8596" y="226089"/>
            <a:ext cx="8429684" cy="64058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006009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9148" y="188640"/>
            <a:ext cx="5760429" cy="38393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95736" y="3573015"/>
            <a:ext cx="4650210" cy="31114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69577" y="215110"/>
            <a:ext cx="2855962" cy="38128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059022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404664"/>
            <a:ext cx="4789606" cy="31698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0562" y="3286124"/>
            <a:ext cx="4329832" cy="32431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959497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125"/>
          <a:stretch>
            <a:fillRect/>
          </a:stretch>
        </p:blipFill>
        <p:spPr>
          <a:xfrm>
            <a:off x="285720" y="230476"/>
            <a:ext cx="8661634" cy="63970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369882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2614" y="200945"/>
            <a:ext cx="8298773" cy="64561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510012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6016" y="2636912"/>
            <a:ext cx="3779784" cy="3779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67544" y="332656"/>
            <a:ext cx="3893811" cy="3739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20250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20604" y="3573016"/>
            <a:ext cx="2160240" cy="28840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332656"/>
            <a:ext cx="3613745" cy="4824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91583" y="476672"/>
            <a:ext cx="4018283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39231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16216" y="2545806"/>
            <a:ext cx="2206265" cy="39266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9597" y="477628"/>
            <a:ext cx="5382250" cy="40314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396967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9D5"/>
              </a:clrFrom>
              <a:clrTo>
                <a:srgbClr val="FFF9D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6314" y="2000240"/>
            <a:ext cx="4036734" cy="403673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620688"/>
            <a:ext cx="3576127" cy="47696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88793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5990" y="188640"/>
            <a:ext cx="4810875" cy="36035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91880" y="3429000"/>
            <a:ext cx="5364088" cy="3017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051163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034" y="178583"/>
            <a:ext cx="7802934" cy="6500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014875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00232" y="142864"/>
            <a:ext cx="5837211" cy="6572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014875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98</TotalTime>
  <Words>4</Words>
  <Application>Microsoft Office PowerPoint</Application>
  <PresentationFormat>Экран (4:3)</PresentationFormat>
  <Paragraphs>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Паркет</vt:lpstr>
      <vt:lpstr>В гости к печке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11</cp:revision>
  <dcterms:created xsi:type="dcterms:W3CDTF">2017-03-21T04:59:55Z</dcterms:created>
  <dcterms:modified xsi:type="dcterms:W3CDTF">2017-03-27T13:56:24Z</dcterms:modified>
</cp:coreProperties>
</file>