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67" r:id="rId4"/>
    <p:sldId id="270" r:id="rId5"/>
    <p:sldId id="277" r:id="rId6"/>
    <p:sldId id="272" r:id="rId7"/>
    <p:sldId id="273" r:id="rId8"/>
    <p:sldId id="275" r:id="rId9"/>
    <p:sldId id="279" r:id="rId10"/>
    <p:sldId id="280" r:id="rId11"/>
    <p:sldId id="281" r:id="rId12"/>
    <p:sldId id="292" r:id="rId13"/>
    <p:sldId id="288" r:id="rId14"/>
    <p:sldId id="295" r:id="rId15"/>
    <p:sldId id="289" r:id="rId16"/>
    <p:sldId id="293" r:id="rId17"/>
    <p:sldId id="294" r:id="rId18"/>
    <p:sldId id="291" r:id="rId19"/>
    <p:sldId id="298" r:id="rId20"/>
    <p:sldId id="299" r:id="rId21"/>
    <p:sldId id="300" r:id="rId22"/>
    <p:sldId id="301" r:id="rId23"/>
    <p:sldId id="302" r:id="rId24"/>
    <p:sldId id="304" r:id="rId25"/>
    <p:sldId id="303" r:id="rId26"/>
    <p:sldId id="306" r:id="rId27"/>
    <p:sldId id="305" r:id="rId28"/>
    <p:sldId id="313" r:id="rId29"/>
    <p:sldId id="309" r:id="rId30"/>
    <p:sldId id="310" r:id="rId31"/>
    <p:sldId id="311" r:id="rId32"/>
    <p:sldId id="312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06" y="-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Площадь, км2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Польша</c:v>
                </c:pt>
                <c:pt idx="1">
                  <c:v>Франция</c:v>
                </c:pt>
                <c:pt idx="2">
                  <c:v>Дания</c:v>
                </c:pt>
                <c:pt idx="3">
                  <c:v>Литва</c:v>
                </c:pt>
                <c:pt idx="4">
                  <c:v>Данциг</c:v>
                </c:pt>
                <c:pt idx="5">
                  <c:v>Бельгия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43600</c:v>
                </c:pt>
                <c:pt idx="1">
                  <c:v>14520</c:v>
                </c:pt>
                <c:pt idx="2">
                  <c:v>3900</c:v>
                </c:pt>
                <c:pt idx="3">
                  <c:v>2400</c:v>
                </c:pt>
                <c:pt idx="4">
                  <c:v>1966</c:v>
                </c:pt>
                <c:pt idx="5">
                  <c:v>990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0661056"/>
        <c:axId val="-190664320"/>
      </c:barChart>
      <c:catAx>
        <c:axId val="-1906610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0664320"/>
        <c:crosses val="autoZero"/>
        <c:auto val="1"/>
        <c:lblAlgn val="ctr"/>
        <c:lblOffset val="100"/>
        <c:noMultiLvlLbl val="0"/>
      </c:catAx>
      <c:valAx>
        <c:axId val="-190664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06610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Население, тыс. человек</c:v>
                </c:pt>
              </c:strCache>
            </c:strRef>
          </c:tx>
          <c:invertIfNegative val="0"/>
          <c:cat>
            <c:strRef>
              <c:f>Лист1!$A$2:$A$7</c:f>
              <c:strCache>
                <c:ptCount val="6"/>
                <c:pt idx="0">
                  <c:v>Польша</c:v>
                </c:pt>
                <c:pt idx="1">
                  <c:v>Франция</c:v>
                </c:pt>
                <c:pt idx="2">
                  <c:v>Дания</c:v>
                </c:pt>
                <c:pt idx="3">
                  <c:v>Литва</c:v>
                </c:pt>
                <c:pt idx="4">
                  <c:v>Данциг</c:v>
                </c:pt>
                <c:pt idx="5">
                  <c:v>Бельгия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2950</c:v>
                </c:pt>
                <c:pt idx="1">
                  <c:v>1820</c:v>
                </c:pt>
                <c:pt idx="2">
                  <c:v>160</c:v>
                </c:pt>
                <c:pt idx="3">
                  <c:v>140</c:v>
                </c:pt>
                <c:pt idx="4">
                  <c:v>325</c:v>
                </c:pt>
                <c:pt idx="5">
                  <c:v>990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90672480"/>
        <c:axId val="-190667584"/>
      </c:barChart>
      <c:catAx>
        <c:axId val="-19067248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-190667584"/>
        <c:crosses val="autoZero"/>
        <c:auto val="1"/>
        <c:lblAlgn val="ctr"/>
        <c:lblOffset val="100"/>
        <c:noMultiLvlLbl val="0"/>
      </c:catAx>
      <c:valAx>
        <c:axId val="-1906675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06724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8832531990275869"/>
          <c:y val="0.49744876690960937"/>
          <c:w val="0.30043138402318775"/>
          <c:h val="5.924935454374311E-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Численность армии после мобилизации (тыч. человек)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Германия</c:v>
                </c:pt>
                <c:pt idx="1">
                  <c:v>Австро-Венгрия</c:v>
                </c:pt>
                <c:pt idx="2">
                  <c:v>Россия</c:v>
                </c:pt>
                <c:pt idx="3">
                  <c:v>Великобритания</c:v>
                </c:pt>
                <c:pt idx="4">
                  <c:v>Франция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3822</c:v>
                </c:pt>
                <c:pt idx="1">
                  <c:v>2300</c:v>
                </c:pt>
                <c:pt idx="2">
                  <c:v>5338</c:v>
                </c:pt>
                <c:pt idx="3">
                  <c:v>1000</c:v>
                </c:pt>
                <c:pt idx="4">
                  <c:v>3782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Легкие орудия к началу войны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Германия</c:v>
                </c:pt>
                <c:pt idx="1">
                  <c:v>Австро-Венгрия</c:v>
                </c:pt>
                <c:pt idx="2">
                  <c:v>Россия</c:v>
                </c:pt>
                <c:pt idx="3">
                  <c:v>Великобритания</c:v>
                </c:pt>
                <c:pt idx="4">
                  <c:v>Франция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4840</c:v>
                </c:pt>
                <c:pt idx="1">
                  <c:v>3104</c:v>
                </c:pt>
                <c:pt idx="2">
                  <c:v>6848</c:v>
                </c:pt>
                <c:pt idx="3">
                  <c:v>1226</c:v>
                </c:pt>
                <c:pt idx="4">
                  <c:v>3360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Тяжелые орудия к началу войны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Германия</c:v>
                </c:pt>
                <c:pt idx="1">
                  <c:v>Австро-Венгрия</c:v>
                </c:pt>
                <c:pt idx="2">
                  <c:v>Россия</c:v>
                </c:pt>
                <c:pt idx="3">
                  <c:v>Великобритания</c:v>
                </c:pt>
                <c:pt idx="4">
                  <c:v>Франция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1688</c:v>
                </c:pt>
                <c:pt idx="1">
                  <c:v>168</c:v>
                </c:pt>
                <c:pt idx="2">
                  <c:v>240</c:v>
                </c:pt>
                <c:pt idx="3">
                  <c:v>126</c:v>
                </c:pt>
                <c:pt idx="4">
                  <c:v>84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Самолеты к началу войны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Германия</c:v>
                </c:pt>
                <c:pt idx="1">
                  <c:v>Австро-Венгрия</c:v>
                </c:pt>
                <c:pt idx="2">
                  <c:v>Россия</c:v>
                </c:pt>
                <c:pt idx="3">
                  <c:v>Великобритания</c:v>
                </c:pt>
                <c:pt idx="4">
                  <c:v>Франция</c:v>
                </c:pt>
              </c:strCache>
            </c:strRef>
          </c:cat>
          <c:val>
            <c:numRef>
              <c:f>Лист1!$E$2:$E$6</c:f>
              <c:numCache>
                <c:formatCode>General</c:formatCode>
                <c:ptCount val="5"/>
                <c:pt idx="0">
                  <c:v>232</c:v>
                </c:pt>
                <c:pt idx="1">
                  <c:v>65</c:v>
                </c:pt>
                <c:pt idx="2">
                  <c:v>263</c:v>
                </c:pt>
                <c:pt idx="3">
                  <c:v>90</c:v>
                </c:pt>
                <c:pt idx="4">
                  <c:v>156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25"/>
        <c:axId val="-190663776"/>
        <c:axId val="-190660512"/>
      </c:barChart>
      <c:catAx>
        <c:axId val="-190663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lang="ru-RU" sz="2000" b="1"/>
            </a:pPr>
            <a:endParaRPr lang="ru-RU"/>
          </a:p>
        </c:txPr>
        <c:crossAx val="-190660512"/>
        <c:crosses val="autoZero"/>
        <c:auto val="1"/>
        <c:lblAlgn val="ctr"/>
        <c:lblOffset val="100"/>
        <c:noMultiLvlLbl val="0"/>
      </c:catAx>
      <c:valAx>
        <c:axId val="-19066051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190663776"/>
        <c:crosses val="autoZero"/>
        <c:crossBetween val="between"/>
      </c:valAx>
      <c:spPr>
        <a:noFill/>
        <a:ln w="25402">
          <a:noFill/>
        </a:ln>
      </c:spPr>
    </c:plotArea>
    <c:legend>
      <c:legendPos val="t"/>
      <c:layout/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D37DF-C4D7-434A-A447-991678B9FBA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3A9BF-223F-40C1-8CAC-AC7899C36FF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40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040D-7FB4-4BB9-A39D-7CCB1B07D24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07E7E-D27A-46C8-82D5-83EEBBDDE2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946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F427E-104A-4557-AF3F-5DE9FB81818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86607-71FC-41C7-9449-92A86F94870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1626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7D427-6EC2-4420-A60B-81A6BFB97EF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74343-7773-49B9-84A8-53D9074AB2A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625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4101FE-217C-40E4-B823-E30F17DC6E1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DF714-0EE4-44F9-9827-D308E3B74EE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3210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E5092E-6AD8-4E3E-8BD9-EE101FF3C06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5A030-E4D8-4392-B499-D0D03A67245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25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65D8F-3371-4C7B-9CEB-6EABA37833A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08776-39C0-4E7D-8AED-573BD5F59F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010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7D389-68EE-4DAD-9AD4-9C7702AC522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D731CE-B1E6-4CB0-8ECD-DB80D24474E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08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C9EC0-F1A0-4837-81B2-7639A67AE1F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78728-26EB-41C7-950C-C1A18C6F30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1225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C17-D5A6-4994-982E-BC269C037BE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0DFA9-0904-4AAD-89F1-CD7ECB1C7B4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1367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D68793-AF15-41E5-A8A8-D7D221E7C07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9F74D9-4FBA-4A9F-A1F5-12C85F71648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977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B2AF841-359B-4EC8-A5A2-D9C4F500BE8A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92218A2-05C1-4D9B-830C-86D65194DEF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5419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41B4B8B-A916-42D1-BB77-3122E6ED2584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6BD18B9-E44A-4ED0-84F8-BD7F860E58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3616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4DD5ABD-363C-4C31-B94D-CCE4D2178B26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8E71CD8-0DA4-4A52-9420-72BAE5FDEB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8035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8FA2E3FD-38EE-4101-B9EA-13D401AB7D54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D71F5E9-F3ED-4268-8EF3-FBCCC69A3E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50453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050C1F0-37F5-4FE6-A584-AD047531D6B1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B12108-822B-4C6E-ACF6-60CEE593FB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6086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BE389E95-CF40-487F-A2BC-C5A240C21745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D8E2846-5D34-47BB-B039-EC3E4072C1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07579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1CFA599-6014-49E2-B4D9-417E62AA5F23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A15CCE4-8ED4-489B-9ED4-CCF01FDE3AF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751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424C257-74B3-462B-9F43-025BA40738BF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E291F43-1FDB-4A4C-B389-5A27187716A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8433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98B28E-FD4B-446F-ABAB-E14222FEE217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313C2C6-1178-486E-9A57-1287EB07ECA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1077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930515A4-09AF-4A3F-BC6F-A06D8AF1DD46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64BDB56D-64E3-4E69-9615-85877E85CD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12448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BF4E383-D1C6-42DF-8A87-819237D4AFFB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dirty="0"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FD53D8B-F446-48AB-A436-07CB238FD0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8538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8BF16E-8C77-472A-899C-A6B657574B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20.09.2019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33C7DA-501D-47F4-ACEF-FFFB631739C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46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97679582-1ADE-4B0C-949B-1C32F5EAEA55}" type="datetimeFigureOut">
              <a:rPr lang="ru-RU"/>
              <a:pPr>
                <a:defRPr/>
              </a:pPr>
              <a:t>20.09.2019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0C9B74B-912F-4D9B-B5DB-89695CE98F9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754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WoodrowWilsonVersaill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819472"/>
            <a:ext cx="10249074" cy="1497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-396552" y="476672"/>
            <a:ext cx="10081120" cy="1008112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Версальско-Вашингтонская система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2276872"/>
            <a:ext cx="9361040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/>
              <a:t>    1</a:t>
            </a:r>
            <a:r>
              <a:rPr lang="ru-RU" sz="3600" b="1" dirty="0" smtClean="0"/>
              <a:t>. Парижская мирная </a:t>
            </a:r>
            <a:r>
              <a:rPr lang="ru-RU" sz="3600" b="1" dirty="0" smtClean="0"/>
              <a:t>конференция                                     </a:t>
            </a:r>
            <a:r>
              <a:rPr lang="ru-RU" sz="3600" b="1" dirty="0" smtClean="0"/>
              <a:t>    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148852" y="3645024"/>
            <a:ext cx="9361040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3600" b="1" dirty="0" smtClean="0"/>
              <a:t>      2</a:t>
            </a:r>
            <a:r>
              <a:rPr lang="ru-RU" sz="3600" b="1" dirty="0" smtClean="0"/>
              <a:t>. Лига Наций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-119384" y="4941168"/>
            <a:ext cx="9361040" cy="108012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3. Вашингтонская мирная конференция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1511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://www.aviewoncities.com/img/paris/kvefr0620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-1391572"/>
            <a:ext cx="12385355" cy="825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2491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ile:Treaty of Versailles, English vers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8640"/>
            <a:ext cx="7020272" cy="10700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-180528" y="0"/>
            <a:ext cx="9324528" cy="82296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800" i="1" dirty="0" smtClean="0"/>
          </a:p>
          <a:p>
            <a:pPr algn="ctr"/>
            <a:r>
              <a:rPr lang="ru-RU" sz="7200" b="1" dirty="0"/>
              <a:t>28 июня 1919 года </a:t>
            </a:r>
            <a:r>
              <a:rPr lang="ru-RU" sz="7200" dirty="0"/>
              <a:t>– ВЕРСАЛЬСКИЙ МИРНЫЙ ДОГОВОР</a:t>
            </a:r>
          </a:p>
          <a:p>
            <a:pPr algn="ctr"/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31948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1143000"/>
          </a:xfrm>
        </p:spPr>
        <p:txBody>
          <a:bodyPr/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>Потери </a:t>
            </a:r>
            <a:r>
              <a:rPr lang="ru-RU" dirty="0" smtClean="0"/>
              <a:t>Германии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по </a:t>
            </a:r>
            <a:r>
              <a:rPr lang="ru-RU" dirty="0" smtClean="0"/>
              <a:t>Версальскому миру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2420888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66971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nglish-online.at/history/world-war-2/germany-after-world-war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137835"/>
            <a:ext cx="8232850" cy="699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635000" y="-88900"/>
            <a:ext cx="8242300" cy="6731031"/>
          </a:xfrm>
          <a:custGeom>
            <a:avLst/>
            <a:gdLst>
              <a:gd name="connsiteX0" fmla="*/ 7467600 w 8242300"/>
              <a:gd name="connsiteY0" fmla="*/ 0 h 6731031"/>
              <a:gd name="connsiteX1" fmla="*/ 7493000 w 8242300"/>
              <a:gd name="connsiteY1" fmla="*/ 63500 h 6731031"/>
              <a:gd name="connsiteX2" fmla="*/ 7518400 w 8242300"/>
              <a:gd name="connsiteY2" fmla="*/ 101600 h 6731031"/>
              <a:gd name="connsiteX3" fmla="*/ 7581900 w 8242300"/>
              <a:gd name="connsiteY3" fmla="*/ 203200 h 6731031"/>
              <a:gd name="connsiteX4" fmla="*/ 7594600 w 8242300"/>
              <a:gd name="connsiteY4" fmla="*/ 254000 h 6731031"/>
              <a:gd name="connsiteX5" fmla="*/ 7620000 w 8242300"/>
              <a:gd name="connsiteY5" fmla="*/ 292100 h 6731031"/>
              <a:gd name="connsiteX6" fmla="*/ 7696200 w 8242300"/>
              <a:gd name="connsiteY6" fmla="*/ 381000 h 6731031"/>
              <a:gd name="connsiteX7" fmla="*/ 7734300 w 8242300"/>
              <a:gd name="connsiteY7" fmla="*/ 406400 h 6731031"/>
              <a:gd name="connsiteX8" fmla="*/ 7772400 w 8242300"/>
              <a:gd name="connsiteY8" fmla="*/ 444500 h 6731031"/>
              <a:gd name="connsiteX9" fmla="*/ 7810500 w 8242300"/>
              <a:gd name="connsiteY9" fmla="*/ 457200 h 6731031"/>
              <a:gd name="connsiteX10" fmla="*/ 7861300 w 8242300"/>
              <a:gd name="connsiteY10" fmla="*/ 482600 h 6731031"/>
              <a:gd name="connsiteX11" fmla="*/ 7899400 w 8242300"/>
              <a:gd name="connsiteY11" fmla="*/ 508000 h 6731031"/>
              <a:gd name="connsiteX12" fmla="*/ 8013700 w 8242300"/>
              <a:gd name="connsiteY12" fmla="*/ 546100 h 6731031"/>
              <a:gd name="connsiteX13" fmla="*/ 8051800 w 8242300"/>
              <a:gd name="connsiteY13" fmla="*/ 558800 h 6731031"/>
              <a:gd name="connsiteX14" fmla="*/ 8089900 w 8242300"/>
              <a:gd name="connsiteY14" fmla="*/ 571500 h 6731031"/>
              <a:gd name="connsiteX15" fmla="*/ 8166100 w 8242300"/>
              <a:gd name="connsiteY15" fmla="*/ 622300 h 6731031"/>
              <a:gd name="connsiteX16" fmla="*/ 8204200 w 8242300"/>
              <a:gd name="connsiteY16" fmla="*/ 647700 h 6731031"/>
              <a:gd name="connsiteX17" fmla="*/ 8216900 w 8242300"/>
              <a:gd name="connsiteY17" fmla="*/ 749300 h 6731031"/>
              <a:gd name="connsiteX18" fmla="*/ 8229600 w 8242300"/>
              <a:gd name="connsiteY18" fmla="*/ 787400 h 6731031"/>
              <a:gd name="connsiteX19" fmla="*/ 8191500 w 8242300"/>
              <a:gd name="connsiteY19" fmla="*/ 876300 h 6731031"/>
              <a:gd name="connsiteX20" fmla="*/ 8166100 w 8242300"/>
              <a:gd name="connsiteY20" fmla="*/ 952500 h 6731031"/>
              <a:gd name="connsiteX21" fmla="*/ 8191500 w 8242300"/>
              <a:gd name="connsiteY21" fmla="*/ 1016000 h 6731031"/>
              <a:gd name="connsiteX22" fmla="*/ 8242300 w 8242300"/>
              <a:gd name="connsiteY22" fmla="*/ 1066800 h 6731031"/>
              <a:gd name="connsiteX23" fmla="*/ 8204200 w 8242300"/>
              <a:gd name="connsiteY23" fmla="*/ 1181100 h 6731031"/>
              <a:gd name="connsiteX24" fmla="*/ 8178800 w 8242300"/>
              <a:gd name="connsiteY24" fmla="*/ 1219200 h 6731031"/>
              <a:gd name="connsiteX25" fmla="*/ 8128000 w 8242300"/>
              <a:gd name="connsiteY25" fmla="*/ 1231900 h 6731031"/>
              <a:gd name="connsiteX26" fmla="*/ 8166100 w 8242300"/>
              <a:gd name="connsiteY26" fmla="*/ 1346200 h 6731031"/>
              <a:gd name="connsiteX27" fmla="*/ 8216900 w 8242300"/>
              <a:gd name="connsiteY27" fmla="*/ 1422400 h 6731031"/>
              <a:gd name="connsiteX28" fmla="*/ 8242300 w 8242300"/>
              <a:gd name="connsiteY28" fmla="*/ 1460500 h 6731031"/>
              <a:gd name="connsiteX29" fmla="*/ 8204200 w 8242300"/>
              <a:gd name="connsiteY29" fmla="*/ 1625600 h 6731031"/>
              <a:gd name="connsiteX30" fmla="*/ 8128000 w 8242300"/>
              <a:gd name="connsiteY30" fmla="*/ 1689100 h 6731031"/>
              <a:gd name="connsiteX31" fmla="*/ 8039100 w 8242300"/>
              <a:gd name="connsiteY31" fmla="*/ 1739900 h 6731031"/>
              <a:gd name="connsiteX32" fmla="*/ 7950200 w 8242300"/>
              <a:gd name="connsiteY32" fmla="*/ 1790700 h 6731031"/>
              <a:gd name="connsiteX33" fmla="*/ 7848600 w 8242300"/>
              <a:gd name="connsiteY33" fmla="*/ 1841500 h 6731031"/>
              <a:gd name="connsiteX34" fmla="*/ 7835900 w 8242300"/>
              <a:gd name="connsiteY34" fmla="*/ 1879600 h 6731031"/>
              <a:gd name="connsiteX35" fmla="*/ 7747000 w 8242300"/>
              <a:gd name="connsiteY35" fmla="*/ 1905000 h 6731031"/>
              <a:gd name="connsiteX36" fmla="*/ 7708900 w 8242300"/>
              <a:gd name="connsiteY36" fmla="*/ 1930400 h 6731031"/>
              <a:gd name="connsiteX37" fmla="*/ 7645400 w 8242300"/>
              <a:gd name="connsiteY37" fmla="*/ 1943100 h 6731031"/>
              <a:gd name="connsiteX38" fmla="*/ 7556500 w 8242300"/>
              <a:gd name="connsiteY38" fmla="*/ 1968500 h 6731031"/>
              <a:gd name="connsiteX39" fmla="*/ 7505700 w 8242300"/>
              <a:gd name="connsiteY39" fmla="*/ 1993900 h 6731031"/>
              <a:gd name="connsiteX40" fmla="*/ 7467600 w 8242300"/>
              <a:gd name="connsiteY40" fmla="*/ 2019300 h 6731031"/>
              <a:gd name="connsiteX41" fmla="*/ 7391400 w 8242300"/>
              <a:gd name="connsiteY41" fmla="*/ 2044700 h 6731031"/>
              <a:gd name="connsiteX42" fmla="*/ 7353300 w 8242300"/>
              <a:gd name="connsiteY42" fmla="*/ 2057400 h 6731031"/>
              <a:gd name="connsiteX43" fmla="*/ 7277100 w 8242300"/>
              <a:gd name="connsiteY43" fmla="*/ 2070100 h 6731031"/>
              <a:gd name="connsiteX44" fmla="*/ 7200900 w 8242300"/>
              <a:gd name="connsiteY44" fmla="*/ 2095500 h 6731031"/>
              <a:gd name="connsiteX45" fmla="*/ 7150100 w 8242300"/>
              <a:gd name="connsiteY45" fmla="*/ 2108200 h 6731031"/>
              <a:gd name="connsiteX46" fmla="*/ 7073900 w 8242300"/>
              <a:gd name="connsiteY46" fmla="*/ 2133600 h 6731031"/>
              <a:gd name="connsiteX47" fmla="*/ 6985000 w 8242300"/>
              <a:gd name="connsiteY47" fmla="*/ 2159000 h 6731031"/>
              <a:gd name="connsiteX48" fmla="*/ 6934200 w 8242300"/>
              <a:gd name="connsiteY48" fmla="*/ 2171700 h 6731031"/>
              <a:gd name="connsiteX49" fmla="*/ 6807200 w 8242300"/>
              <a:gd name="connsiteY49" fmla="*/ 2209800 h 6731031"/>
              <a:gd name="connsiteX50" fmla="*/ 6667500 w 8242300"/>
              <a:gd name="connsiteY50" fmla="*/ 2222500 h 6731031"/>
              <a:gd name="connsiteX51" fmla="*/ 6527800 w 8242300"/>
              <a:gd name="connsiteY51" fmla="*/ 2260600 h 6731031"/>
              <a:gd name="connsiteX52" fmla="*/ 6489700 w 8242300"/>
              <a:gd name="connsiteY52" fmla="*/ 2273300 h 6731031"/>
              <a:gd name="connsiteX53" fmla="*/ 6464300 w 8242300"/>
              <a:gd name="connsiteY53" fmla="*/ 2311400 h 6731031"/>
              <a:gd name="connsiteX54" fmla="*/ 6413500 w 8242300"/>
              <a:gd name="connsiteY54" fmla="*/ 2438400 h 6731031"/>
              <a:gd name="connsiteX55" fmla="*/ 6362700 w 8242300"/>
              <a:gd name="connsiteY55" fmla="*/ 2451100 h 6731031"/>
              <a:gd name="connsiteX56" fmla="*/ 6273800 w 8242300"/>
              <a:gd name="connsiteY56" fmla="*/ 2527300 h 6731031"/>
              <a:gd name="connsiteX57" fmla="*/ 6248400 w 8242300"/>
              <a:gd name="connsiteY57" fmla="*/ 2603500 h 6731031"/>
              <a:gd name="connsiteX58" fmla="*/ 6223000 w 8242300"/>
              <a:gd name="connsiteY58" fmla="*/ 2654300 h 6731031"/>
              <a:gd name="connsiteX59" fmla="*/ 6197600 w 8242300"/>
              <a:gd name="connsiteY59" fmla="*/ 2692400 h 6731031"/>
              <a:gd name="connsiteX60" fmla="*/ 6159500 w 8242300"/>
              <a:gd name="connsiteY60" fmla="*/ 2705100 h 6731031"/>
              <a:gd name="connsiteX61" fmla="*/ 6070600 w 8242300"/>
              <a:gd name="connsiteY61" fmla="*/ 2819400 h 6731031"/>
              <a:gd name="connsiteX62" fmla="*/ 6045200 w 8242300"/>
              <a:gd name="connsiteY62" fmla="*/ 2857500 h 6731031"/>
              <a:gd name="connsiteX63" fmla="*/ 6019800 w 8242300"/>
              <a:gd name="connsiteY63" fmla="*/ 2895600 h 6731031"/>
              <a:gd name="connsiteX64" fmla="*/ 5994400 w 8242300"/>
              <a:gd name="connsiteY64" fmla="*/ 2997200 h 6731031"/>
              <a:gd name="connsiteX65" fmla="*/ 6045200 w 8242300"/>
              <a:gd name="connsiteY65" fmla="*/ 3111500 h 6731031"/>
              <a:gd name="connsiteX66" fmla="*/ 6057900 w 8242300"/>
              <a:gd name="connsiteY66" fmla="*/ 3149600 h 6731031"/>
              <a:gd name="connsiteX67" fmla="*/ 6083300 w 8242300"/>
              <a:gd name="connsiteY67" fmla="*/ 3187700 h 6731031"/>
              <a:gd name="connsiteX68" fmla="*/ 6121400 w 8242300"/>
              <a:gd name="connsiteY68" fmla="*/ 3302000 h 6731031"/>
              <a:gd name="connsiteX69" fmla="*/ 6134100 w 8242300"/>
              <a:gd name="connsiteY69" fmla="*/ 3340100 h 6731031"/>
              <a:gd name="connsiteX70" fmla="*/ 6184900 w 8242300"/>
              <a:gd name="connsiteY70" fmla="*/ 3416300 h 6731031"/>
              <a:gd name="connsiteX71" fmla="*/ 6210300 w 8242300"/>
              <a:gd name="connsiteY71" fmla="*/ 3454400 h 6731031"/>
              <a:gd name="connsiteX72" fmla="*/ 6235700 w 8242300"/>
              <a:gd name="connsiteY72" fmla="*/ 3530600 h 6731031"/>
              <a:gd name="connsiteX73" fmla="*/ 6248400 w 8242300"/>
              <a:gd name="connsiteY73" fmla="*/ 3695700 h 6731031"/>
              <a:gd name="connsiteX74" fmla="*/ 6324600 w 8242300"/>
              <a:gd name="connsiteY74" fmla="*/ 3771900 h 6731031"/>
              <a:gd name="connsiteX75" fmla="*/ 6413500 w 8242300"/>
              <a:gd name="connsiteY75" fmla="*/ 3873500 h 6731031"/>
              <a:gd name="connsiteX76" fmla="*/ 6477000 w 8242300"/>
              <a:gd name="connsiteY76" fmla="*/ 3924300 h 6731031"/>
              <a:gd name="connsiteX77" fmla="*/ 6553200 w 8242300"/>
              <a:gd name="connsiteY77" fmla="*/ 3975100 h 6731031"/>
              <a:gd name="connsiteX78" fmla="*/ 6578600 w 8242300"/>
              <a:gd name="connsiteY78" fmla="*/ 4013200 h 6731031"/>
              <a:gd name="connsiteX79" fmla="*/ 6591300 w 8242300"/>
              <a:gd name="connsiteY79" fmla="*/ 4089400 h 6731031"/>
              <a:gd name="connsiteX80" fmla="*/ 6654800 w 8242300"/>
              <a:gd name="connsiteY80" fmla="*/ 4102100 h 6731031"/>
              <a:gd name="connsiteX81" fmla="*/ 6692900 w 8242300"/>
              <a:gd name="connsiteY81" fmla="*/ 4114800 h 6731031"/>
              <a:gd name="connsiteX82" fmla="*/ 6731000 w 8242300"/>
              <a:gd name="connsiteY82" fmla="*/ 4152900 h 6731031"/>
              <a:gd name="connsiteX83" fmla="*/ 6756400 w 8242300"/>
              <a:gd name="connsiteY83" fmla="*/ 4191000 h 6731031"/>
              <a:gd name="connsiteX84" fmla="*/ 6794500 w 8242300"/>
              <a:gd name="connsiteY84" fmla="*/ 4216400 h 6731031"/>
              <a:gd name="connsiteX85" fmla="*/ 6819900 w 8242300"/>
              <a:gd name="connsiteY85" fmla="*/ 4495800 h 6731031"/>
              <a:gd name="connsiteX86" fmla="*/ 6756400 w 8242300"/>
              <a:gd name="connsiteY86" fmla="*/ 4711700 h 6731031"/>
              <a:gd name="connsiteX87" fmla="*/ 6629400 w 8242300"/>
              <a:gd name="connsiteY87" fmla="*/ 4762500 h 6731031"/>
              <a:gd name="connsiteX88" fmla="*/ 6527800 w 8242300"/>
              <a:gd name="connsiteY88" fmla="*/ 4800600 h 6731031"/>
              <a:gd name="connsiteX89" fmla="*/ 6477000 w 8242300"/>
              <a:gd name="connsiteY89" fmla="*/ 4813300 h 6731031"/>
              <a:gd name="connsiteX90" fmla="*/ 6311900 w 8242300"/>
              <a:gd name="connsiteY90" fmla="*/ 4838700 h 6731031"/>
              <a:gd name="connsiteX91" fmla="*/ 6235700 w 8242300"/>
              <a:gd name="connsiteY91" fmla="*/ 4800600 h 6731031"/>
              <a:gd name="connsiteX92" fmla="*/ 6197600 w 8242300"/>
              <a:gd name="connsiteY92" fmla="*/ 4787900 h 6731031"/>
              <a:gd name="connsiteX93" fmla="*/ 6121400 w 8242300"/>
              <a:gd name="connsiteY93" fmla="*/ 4699000 h 6731031"/>
              <a:gd name="connsiteX94" fmla="*/ 6083300 w 8242300"/>
              <a:gd name="connsiteY94" fmla="*/ 4686300 h 6731031"/>
              <a:gd name="connsiteX95" fmla="*/ 6057900 w 8242300"/>
              <a:gd name="connsiteY95" fmla="*/ 4648200 h 6731031"/>
              <a:gd name="connsiteX96" fmla="*/ 6019800 w 8242300"/>
              <a:gd name="connsiteY96" fmla="*/ 4572000 h 6731031"/>
              <a:gd name="connsiteX97" fmla="*/ 5981700 w 8242300"/>
              <a:gd name="connsiteY97" fmla="*/ 4559300 h 6731031"/>
              <a:gd name="connsiteX98" fmla="*/ 5880100 w 8242300"/>
              <a:gd name="connsiteY98" fmla="*/ 4508500 h 6731031"/>
              <a:gd name="connsiteX99" fmla="*/ 5829300 w 8242300"/>
              <a:gd name="connsiteY99" fmla="*/ 4483100 h 6731031"/>
              <a:gd name="connsiteX100" fmla="*/ 5791200 w 8242300"/>
              <a:gd name="connsiteY100" fmla="*/ 4432300 h 6731031"/>
              <a:gd name="connsiteX101" fmla="*/ 5753100 w 8242300"/>
              <a:gd name="connsiteY101" fmla="*/ 4419600 h 6731031"/>
              <a:gd name="connsiteX102" fmla="*/ 5613400 w 8242300"/>
              <a:gd name="connsiteY102" fmla="*/ 4457700 h 6731031"/>
              <a:gd name="connsiteX103" fmla="*/ 5626100 w 8242300"/>
              <a:gd name="connsiteY103" fmla="*/ 4533900 h 6731031"/>
              <a:gd name="connsiteX104" fmla="*/ 5651500 w 8242300"/>
              <a:gd name="connsiteY104" fmla="*/ 4610100 h 6731031"/>
              <a:gd name="connsiteX105" fmla="*/ 5613400 w 8242300"/>
              <a:gd name="connsiteY105" fmla="*/ 4673600 h 6731031"/>
              <a:gd name="connsiteX106" fmla="*/ 5575300 w 8242300"/>
              <a:gd name="connsiteY106" fmla="*/ 4635500 h 6731031"/>
              <a:gd name="connsiteX107" fmla="*/ 5537200 w 8242300"/>
              <a:gd name="connsiteY107" fmla="*/ 4584700 h 6731031"/>
              <a:gd name="connsiteX108" fmla="*/ 5461000 w 8242300"/>
              <a:gd name="connsiteY108" fmla="*/ 4533900 h 6731031"/>
              <a:gd name="connsiteX109" fmla="*/ 5410200 w 8242300"/>
              <a:gd name="connsiteY109" fmla="*/ 4445000 h 6731031"/>
              <a:gd name="connsiteX110" fmla="*/ 5372100 w 8242300"/>
              <a:gd name="connsiteY110" fmla="*/ 4419600 h 6731031"/>
              <a:gd name="connsiteX111" fmla="*/ 5194300 w 8242300"/>
              <a:gd name="connsiteY111" fmla="*/ 4267200 h 6731031"/>
              <a:gd name="connsiteX112" fmla="*/ 5168900 w 8242300"/>
              <a:gd name="connsiteY112" fmla="*/ 4229100 h 6731031"/>
              <a:gd name="connsiteX113" fmla="*/ 5105400 w 8242300"/>
              <a:gd name="connsiteY113" fmla="*/ 4203700 h 6731031"/>
              <a:gd name="connsiteX114" fmla="*/ 5080000 w 8242300"/>
              <a:gd name="connsiteY114" fmla="*/ 4152900 h 6731031"/>
              <a:gd name="connsiteX115" fmla="*/ 4991100 w 8242300"/>
              <a:gd name="connsiteY115" fmla="*/ 4102100 h 6731031"/>
              <a:gd name="connsiteX116" fmla="*/ 4953000 w 8242300"/>
              <a:gd name="connsiteY116" fmla="*/ 4076700 h 6731031"/>
              <a:gd name="connsiteX117" fmla="*/ 4914900 w 8242300"/>
              <a:gd name="connsiteY117" fmla="*/ 4064000 h 6731031"/>
              <a:gd name="connsiteX118" fmla="*/ 4775200 w 8242300"/>
              <a:gd name="connsiteY118" fmla="*/ 3987800 h 6731031"/>
              <a:gd name="connsiteX119" fmla="*/ 4737100 w 8242300"/>
              <a:gd name="connsiteY119" fmla="*/ 4013200 h 6731031"/>
              <a:gd name="connsiteX120" fmla="*/ 4711700 w 8242300"/>
              <a:gd name="connsiteY120" fmla="*/ 4051300 h 6731031"/>
              <a:gd name="connsiteX121" fmla="*/ 4660900 w 8242300"/>
              <a:gd name="connsiteY121" fmla="*/ 4064000 h 6731031"/>
              <a:gd name="connsiteX122" fmla="*/ 4622800 w 8242300"/>
              <a:gd name="connsiteY122" fmla="*/ 4076700 h 6731031"/>
              <a:gd name="connsiteX123" fmla="*/ 4521200 w 8242300"/>
              <a:gd name="connsiteY123" fmla="*/ 4102100 h 6731031"/>
              <a:gd name="connsiteX124" fmla="*/ 4445000 w 8242300"/>
              <a:gd name="connsiteY124" fmla="*/ 3987800 h 6731031"/>
              <a:gd name="connsiteX125" fmla="*/ 4419600 w 8242300"/>
              <a:gd name="connsiteY125" fmla="*/ 3949700 h 6731031"/>
              <a:gd name="connsiteX126" fmla="*/ 4356100 w 8242300"/>
              <a:gd name="connsiteY126" fmla="*/ 3860800 h 6731031"/>
              <a:gd name="connsiteX127" fmla="*/ 4279900 w 8242300"/>
              <a:gd name="connsiteY127" fmla="*/ 3987800 h 6731031"/>
              <a:gd name="connsiteX128" fmla="*/ 4254500 w 8242300"/>
              <a:gd name="connsiteY128" fmla="*/ 4025900 h 6731031"/>
              <a:gd name="connsiteX129" fmla="*/ 4216400 w 8242300"/>
              <a:gd name="connsiteY129" fmla="*/ 4038600 h 6731031"/>
              <a:gd name="connsiteX130" fmla="*/ 4127500 w 8242300"/>
              <a:gd name="connsiteY130" fmla="*/ 4089400 h 6731031"/>
              <a:gd name="connsiteX131" fmla="*/ 4076700 w 8242300"/>
              <a:gd name="connsiteY131" fmla="*/ 4165600 h 6731031"/>
              <a:gd name="connsiteX132" fmla="*/ 4051300 w 8242300"/>
              <a:gd name="connsiteY132" fmla="*/ 4203700 h 6731031"/>
              <a:gd name="connsiteX133" fmla="*/ 4000500 w 8242300"/>
              <a:gd name="connsiteY133" fmla="*/ 4229100 h 6731031"/>
              <a:gd name="connsiteX134" fmla="*/ 3962400 w 8242300"/>
              <a:gd name="connsiteY134" fmla="*/ 4254500 h 6731031"/>
              <a:gd name="connsiteX135" fmla="*/ 3924300 w 8242300"/>
              <a:gd name="connsiteY135" fmla="*/ 4267200 h 6731031"/>
              <a:gd name="connsiteX136" fmla="*/ 3873500 w 8242300"/>
              <a:gd name="connsiteY136" fmla="*/ 4292600 h 6731031"/>
              <a:gd name="connsiteX137" fmla="*/ 3835400 w 8242300"/>
              <a:gd name="connsiteY137" fmla="*/ 4318000 h 6731031"/>
              <a:gd name="connsiteX138" fmla="*/ 3797300 w 8242300"/>
              <a:gd name="connsiteY138" fmla="*/ 4330700 h 6731031"/>
              <a:gd name="connsiteX139" fmla="*/ 3759200 w 8242300"/>
              <a:gd name="connsiteY139" fmla="*/ 4356100 h 6731031"/>
              <a:gd name="connsiteX140" fmla="*/ 3721100 w 8242300"/>
              <a:gd name="connsiteY140" fmla="*/ 4368800 h 6731031"/>
              <a:gd name="connsiteX141" fmla="*/ 3619500 w 8242300"/>
              <a:gd name="connsiteY141" fmla="*/ 4406900 h 6731031"/>
              <a:gd name="connsiteX142" fmla="*/ 3479800 w 8242300"/>
              <a:gd name="connsiteY142" fmla="*/ 4470400 h 6731031"/>
              <a:gd name="connsiteX143" fmla="*/ 3429000 w 8242300"/>
              <a:gd name="connsiteY143" fmla="*/ 4495800 h 6731031"/>
              <a:gd name="connsiteX144" fmla="*/ 3378200 w 8242300"/>
              <a:gd name="connsiteY144" fmla="*/ 4521200 h 6731031"/>
              <a:gd name="connsiteX145" fmla="*/ 3429000 w 8242300"/>
              <a:gd name="connsiteY145" fmla="*/ 4597400 h 6731031"/>
              <a:gd name="connsiteX146" fmla="*/ 3454400 w 8242300"/>
              <a:gd name="connsiteY146" fmla="*/ 4673600 h 6731031"/>
              <a:gd name="connsiteX147" fmla="*/ 3441700 w 8242300"/>
              <a:gd name="connsiteY147" fmla="*/ 4826000 h 6731031"/>
              <a:gd name="connsiteX148" fmla="*/ 3454400 w 8242300"/>
              <a:gd name="connsiteY148" fmla="*/ 4953000 h 6731031"/>
              <a:gd name="connsiteX149" fmla="*/ 3467100 w 8242300"/>
              <a:gd name="connsiteY149" fmla="*/ 4991100 h 6731031"/>
              <a:gd name="connsiteX150" fmla="*/ 3492500 w 8242300"/>
              <a:gd name="connsiteY150" fmla="*/ 5080000 h 6731031"/>
              <a:gd name="connsiteX151" fmla="*/ 3543300 w 8242300"/>
              <a:gd name="connsiteY151" fmla="*/ 5156200 h 6731031"/>
              <a:gd name="connsiteX152" fmla="*/ 3619500 w 8242300"/>
              <a:gd name="connsiteY152" fmla="*/ 5194300 h 6731031"/>
              <a:gd name="connsiteX153" fmla="*/ 3695700 w 8242300"/>
              <a:gd name="connsiteY153" fmla="*/ 5257800 h 6731031"/>
              <a:gd name="connsiteX154" fmla="*/ 3771900 w 8242300"/>
              <a:gd name="connsiteY154" fmla="*/ 5321300 h 6731031"/>
              <a:gd name="connsiteX155" fmla="*/ 3759200 w 8242300"/>
              <a:gd name="connsiteY155" fmla="*/ 5397500 h 6731031"/>
              <a:gd name="connsiteX156" fmla="*/ 3784600 w 8242300"/>
              <a:gd name="connsiteY156" fmla="*/ 5435600 h 6731031"/>
              <a:gd name="connsiteX157" fmla="*/ 3860800 w 8242300"/>
              <a:gd name="connsiteY157" fmla="*/ 5486400 h 6731031"/>
              <a:gd name="connsiteX158" fmla="*/ 3898900 w 8242300"/>
              <a:gd name="connsiteY158" fmla="*/ 5511800 h 6731031"/>
              <a:gd name="connsiteX159" fmla="*/ 4051300 w 8242300"/>
              <a:gd name="connsiteY159" fmla="*/ 5588000 h 6731031"/>
              <a:gd name="connsiteX160" fmla="*/ 4089400 w 8242300"/>
              <a:gd name="connsiteY160" fmla="*/ 5613400 h 6731031"/>
              <a:gd name="connsiteX161" fmla="*/ 4140200 w 8242300"/>
              <a:gd name="connsiteY161" fmla="*/ 5689600 h 6731031"/>
              <a:gd name="connsiteX162" fmla="*/ 4165600 w 8242300"/>
              <a:gd name="connsiteY162" fmla="*/ 5765800 h 6731031"/>
              <a:gd name="connsiteX163" fmla="*/ 4076700 w 8242300"/>
              <a:gd name="connsiteY163" fmla="*/ 5842000 h 6731031"/>
              <a:gd name="connsiteX164" fmla="*/ 4051300 w 8242300"/>
              <a:gd name="connsiteY164" fmla="*/ 5880100 h 6731031"/>
              <a:gd name="connsiteX165" fmla="*/ 4000500 w 8242300"/>
              <a:gd name="connsiteY165" fmla="*/ 5892800 h 6731031"/>
              <a:gd name="connsiteX166" fmla="*/ 3962400 w 8242300"/>
              <a:gd name="connsiteY166" fmla="*/ 5905500 h 6731031"/>
              <a:gd name="connsiteX167" fmla="*/ 3860800 w 8242300"/>
              <a:gd name="connsiteY167" fmla="*/ 5956300 h 6731031"/>
              <a:gd name="connsiteX168" fmla="*/ 3784600 w 8242300"/>
              <a:gd name="connsiteY168" fmla="*/ 6019800 h 6731031"/>
              <a:gd name="connsiteX169" fmla="*/ 3708400 w 8242300"/>
              <a:gd name="connsiteY169" fmla="*/ 6070600 h 6731031"/>
              <a:gd name="connsiteX170" fmla="*/ 3619500 w 8242300"/>
              <a:gd name="connsiteY170" fmla="*/ 6134100 h 6731031"/>
              <a:gd name="connsiteX171" fmla="*/ 3632200 w 8242300"/>
              <a:gd name="connsiteY171" fmla="*/ 6273800 h 6731031"/>
              <a:gd name="connsiteX172" fmla="*/ 3657600 w 8242300"/>
              <a:gd name="connsiteY172" fmla="*/ 6350000 h 6731031"/>
              <a:gd name="connsiteX173" fmla="*/ 3670300 w 8242300"/>
              <a:gd name="connsiteY173" fmla="*/ 6388100 h 6731031"/>
              <a:gd name="connsiteX174" fmla="*/ 3683000 w 8242300"/>
              <a:gd name="connsiteY174" fmla="*/ 6451600 h 6731031"/>
              <a:gd name="connsiteX175" fmla="*/ 3695700 w 8242300"/>
              <a:gd name="connsiteY175" fmla="*/ 6502400 h 6731031"/>
              <a:gd name="connsiteX176" fmla="*/ 3721100 w 8242300"/>
              <a:gd name="connsiteY176" fmla="*/ 6578600 h 6731031"/>
              <a:gd name="connsiteX177" fmla="*/ 3683000 w 8242300"/>
              <a:gd name="connsiteY177" fmla="*/ 6616700 h 6731031"/>
              <a:gd name="connsiteX178" fmla="*/ 3606800 w 8242300"/>
              <a:gd name="connsiteY178" fmla="*/ 6642100 h 6731031"/>
              <a:gd name="connsiteX179" fmla="*/ 3556000 w 8242300"/>
              <a:gd name="connsiteY179" fmla="*/ 6616700 h 6731031"/>
              <a:gd name="connsiteX180" fmla="*/ 3517900 w 8242300"/>
              <a:gd name="connsiteY180" fmla="*/ 6604000 h 6731031"/>
              <a:gd name="connsiteX181" fmla="*/ 3479800 w 8242300"/>
              <a:gd name="connsiteY181" fmla="*/ 6578600 h 6731031"/>
              <a:gd name="connsiteX182" fmla="*/ 3454400 w 8242300"/>
              <a:gd name="connsiteY182" fmla="*/ 6540500 h 6731031"/>
              <a:gd name="connsiteX183" fmla="*/ 3403600 w 8242300"/>
              <a:gd name="connsiteY183" fmla="*/ 6565900 h 6731031"/>
              <a:gd name="connsiteX184" fmla="*/ 3340100 w 8242300"/>
              <a:gd name="connsiteY184" fmla="*/ 6578600 h 6731031"/>
              <a:gd name="connsiteX185" fmla="*/ 3073400 w 8242300"/>
              <a:gd name="connsiteY185" fmla="*/ 6591300 h 6731031"/>
              <a:gd name="connsiteX186" fmla="*/ 2984500 w 8242300"/>
              <a:gd name="connsiteY186" fmla="*/ 6616700 h 6731031"/>
              <a:gd name="connsiteX187" fmla="*/ 2933700 w 8242300"/>
              <a:gd name="connsiteY187" fmla="*/ 6654800 h 6731031"/>
              <a:gd name="connsiteX188" fmla="*/ 2882900 w 8242300"/>
              <a:gd name="connsiteY188" fmla="*/ 6667500 h 6731031"/>
              <a:gd name="connsiteX189" fmla="*/ 2794000 w 8242300"/>
              <a:gd name="connsiteY189" fmla="*/ 6692900 h 6731031"/>
              <a:gd name="connsiteX190" fmla="*/ 2755900 w 8242300"/>
              <a:gd name="connsiteY190" fmla="*/ 6718300 h 6731031"/>
              <a:gd name="connsiteX191" fmla="*/ 2578100 w 8242300"/>
              <a:gd name="connsiteY191" fmla="*/ 6692900 h 6731031"/>
              <a:gd name="connsiteX192" fmla="*/ 2501900 w 8242300"/>
              <a:gd name="connsiteY192" fmla="*/ 6616700 h 6731031"/>
              <a:gd name="connsiteX193" fmla="*/ 2374900 w 8242300"/>
              <a:gd name="connsiteY193" fmla="*/ 6540500 h 6731031"/>
              <a:gd name="connsiteX194" fmla="*/ 2324100 w 8242300"/>
              <a:gd name="connsiteY194" fmla="*/ 6642100 h 6731031"/>
              <a:gd name="connsiteX195" fmla="*/ 2184400 w 8242300"/>
              <a:gd name="connsiteY195" fmla="*/ 6705600 h 6731031"/>
              <a:gd name="connsiteX196" fmla="*/ 2108200 w 8242300"/>
              <a:gd name="connsiteY196" fmla="*/ 6667500 h 6731031"/>
              <a:gd name="connsiteX197" fmla="*/ 2057400 w 8242300"/>
              <a:gd name="connsiteY197" fmla="*/ 6629400 h 6731031"/>
              <a:gd name="connsiteX198" fmla="*/ 1981200 w 8242300"/>
              <a:gd name="connsiteY198" fmla="*/ 6578600 h 6731031"/>
              <a:gd name="connsiteX199" fmla="*/ 1892300 w 8242300"/>
              <a:gd name="connsiteY199" fmla="*/ 6527800 h 6731031"/>
              <a:gd name="connsiteX200" fmla="*/ 1790700 w 8242300"/>
              <a:gd name="connsiteY200" fmla="*/ 6502400 h 6731031"/>
              <a:gd name="connsiteX201" fmla="*/ 1663700 w 8242300"/>
              <a:gd name="connsiteY201" fmla="*/ 6426200 h 6731031"/>
              <a:gd name="connsiteX202" fmla="*/ 1562100 w 8242300"/>
              <a:gd name="connsiteY202" fmla="*/ 6375400 h 6731031"/>
              <a:gd name="connsiteX203" fmla="*/ 1308100 w 8242300"/>
              <a:gd name="connsiteY203" fmla="*/ 6413500 h 6731031"/>
              <a:gd name="connsiteX204" fmla="*/ 1270000 w 8242300"/>
              <a:gd name="connsiteY204" fmla="*/ 6426200 h 6731031"/>
              <a:gd name="connsiteX205" fmla="*/ 1143000 w 8242300"/>
              <a:gd name="connsiteY205" fmla="*/ 6464300 h 6731031"/>
              <a:gd name="connsiteX206" fmla="*/ 1104900 w 8242300"/>
              <a:gd name="connsiteY206" fmla="*/ 6477000 h 6731031"/>
              <a:gd name="connsiteX207" fmla="*/ 736600 w 8242300"/>
              <a:gd name="connsiteY207" fmla="*/ 6502400 h 6731031"/>
              <a:gd name="connsiteX208" fmla="*/ 546100 w 8242300"/>
              <a:gd name="connsiteY208" fmla="*/ 6464300 h 6731031"/>
              <a:gd name="connsiteX209" fmla="*/ 495300 w 8242300"/>
              <a:gd name="connsiteY209" fmla="*/ 6388100 h 6731031"/>
              <a:gd name="connsiteX210" fmla="*/ 444500 w 8242300"/>
              <a:gd name="connsiteY210" fmla="*/ 6311900 h 6731031"/>
              <a:gd name="connsiteX211" fmla="*/ 419100 w 8242300"/>
              <a:gd name="connsiteY211" fmla="*/ 6273800 h 6731031"/>
              <a:gd name="connsiteX212" fmla="*/ 393700 w 8242300"/>
              <a:gd name="connsiteY212" fmla="*/ 6223000 h 6731031"/>
              <a:gd name="connsiteX213" fmla="*/ 419100 w 8242300"/>
              <a:gd name="connsiteY213" fmla="*/ 6146800 h 6731031"/>
              <a:gd name="connsiteX214" fmla="*/ 457200 w 8242300"/>
              <a:gd name="connsiteY214" fmla="*/ 6121400 h 6731031"/>
              <a:gd name="connsiteX215" fmla="*/ 482600 w 8242300"/>
              <a:gd name="connsiteY215" fmla="*/ 6083300 h 6731031"/>
              <a:gd name="connsiteX216" fmla="*/ 533400 w 8242300"/>
              <a:gd name="connsiteY216" fmla="*/ 6007100 h 6731031"/>
              <a:gd name="connsiteX217" fmla="*/ 546100 w 8242300"/>
              <a:gd name="connsiteY217" fmla="*/ 5969000 h 6731031"/>
              <a:gd name="connsiteX218" fmla="*/ 584200 w 8242300"/>
              <a:gd name="connsiteY218" fmla="*/ 5930900 h 6731031"/>
              <a:gd name="connsiteX219" fmla="*/ 622300 w 8242300"/>
              <a:gd name="connsiteY219" fmla="*/ 5816600 h 6731031"/>
              <a:gd name="connsiteX220" fmla="*/ 635000 w 8242300"/>
              <a:gd name="connsiteY220" fmla="*/ 5778500 h 6731031"/>
              <a:gd name="connsiteX221" fmla="*/ 596900 w 8242300"/>
              <a:gd name="connsiteY221" fmla="*/ 5702300 h 6731031"/>
              <a:gd name="connsiteX222" fmla="*/ 508000 w 8242300"/>
              <a:gd name="connsiteY222" fmla="*/ 5638800 h 6731031"/>
              <a:gd name="connsiteX223" fmla="*/ 457200 w 8242300"/>
              <a:gd name="connsiteY223" fmla="*/ 5588000 h 6731031"/>
              <a:gd name="connsiteX224" fmla="*/ 406400 w 8242300"/>
              <a:gd name="connsiteY224" fmla="*/ 5549900 h 6731031"/>
              <a:gd name="connsiteX225" fmla="*/ 317500 w 8242300"/>
              <a:gd name="connsiteY225" fmla="*/ 5461000 h 6731031"/>
              <a:gd name="connsiteX226" fmla="*/ 279400 w 8242300"/>
              <a:gd name="connsiteY226" fmla="*/ 5422900 h 6731031"/>
              <a:gd name="connsiteX227" fmla="*/ 228600 w 8242300"/>
              <a:gd name="connsiteY227" fmla="*/ 5397500 h 6731031"/>
              <a:gd name="connsiteX228" fmla="*/ 177800 w 8242300"/>
              <a:gd name="connsiteY228" fmla="*/ 5321300 h 6731031"/>
              <a:gd name="connsiteX229" fmla="*/ 76200 w 8242300"/>
              <a:gd name="connsiteY229" fmla="*/ 5245100 h 6731031"/>
              <a:gd name="connsiteX230" fmla="*/ 0 w 8242300"/>
              <a:gd name="connsiteY230" fmla="*/ 5118100 h 6731031"/>
              <a:gd name="connsiteX231" fmla="*/ 63500 w 8242300"/>
              <a:gd name="connsiteY231" fmla="*/ 4978400 h 6731031"/>
              <a:gd name="connsiteX232" fmla="*/ 101600 w 8242300"/>
              <a:gd name="connsiteY232" fmla="*/ 4940300 h 6731031"/>
              <a:gd name="connsiteX233" fmla="*/ 177800 w 8242300"/>
              <a:gd name="connsiteY233" fmla="*/ 4914900 h 6731031"/>
              <a:gd name="connsiteX234" fmla="*/ 228600 w 8242300"/>
              <a:gd name="connsiteY234" fmla="*/ 4889500 h 6731031"/>
              <a:gd name="connsiteX235" fmla="*/ 368300 w 8242300"/>
              <a:gd name="connsiteY235" fmla="*/ 4813300 h 6731031"/>
              <a:gd name="connsiteX236" fmla="*/ 406400 w 8242300"/>
              <a:gd name="connsiteY236" fmla="*/ 4787900 h 6731031"/>
              <a:gd name="connsiteX237" fmla="*/ 419100 w 8242300"/>
              <a:gd name="connsiteY237" fmla="*/ 4749800 h 6731031"/>
              <a:gd name="connsiteX238" fmla="*/ 444500 w 8242300"/>
              <a:gd name="connsiteY238" fmla="*/ 4711700 h 6731031"/>
              <a:gd name="connsiteX239" fmla="*/ 406400 w 8242300"/>
              <a:gd name="connsiteY239" fmla="*/ 4521200 h 6731031"/>
              <a:gd name="connsiteX240" fmla="*/ 330200 w 8242300"/>
              <a:gd name="connsiteY240" fmla="*/ 4394200 h 6731031"/>
              <a:gd name="connsiteX241" fmla="*/ 279400 w 8242300"/>
              <a:gd name="connsiteY241" fmla="*/ 4292600 h 6731031"/>
              <a:gd name="connsiteX242" fmla="*/ 228600 w 8242300"/>
              <a:gd name="connsiteY242" fmla="*/ 4216400 h 6731031"/>
              <a:gd name="connsiteX243" fmla="*/ 203200 w 8242300"/>
              <a:gd name="connsiteY243" fmla="*/ 4178300 h 6731031"/>
              <a:gd name="connsiteX244" fmla="*/ 177800 w 8242300"/>
              <a:gd name="connsiteY244" fmla="*/ 4127500 h 6731031"/>
              <a:gd name="connsiteX245" fmla="*/ 203200 w 8242300"/>
              <a:gd name="connsiteY245" fmla="*/ 4051300 h 6731031"/>
              <a:gd name="connsiteX246" fmla="*/ 254000 w 8242300"/>
              <a:gd name="connsiteY246" fmla="*/ 3975100 h 6731031"/>
              <a:gd name="connsiteX247" fmla="*/ 279400 w 8242300"/>
              <a:gd name="connsiteY247" fmla="*/ 3898900 h 6731031"/>
              <a:gd name="connsiteX248" fmla="*/ 292100 w 8242300"/>
              <a:gd name="connsiteY248" fmla="*/ 3860800 h 6731031"/>
              <a:gd name="connsiteX249" fmla="*/ 304800 w 8242300"/>
              <a:gd name="connsiteY249" fmla="*/ 3771900 h 6731031"/>
              <a:gd name="connsiteX250" fmla="*/ 342900 w 8242300"/>
              <a:gd name="connsiteY250" fmla="*/ 3556000 h 6731031"/>
              <a:gd name="connsiteX251" fmla="*/ 381000 w 8242300"/>
              <a:gd name="connsiteY251" fmla="*/ 3530600 h 6731031"/>
              <a:gd name="connsiteX252" fmla="*/ 368300 w 8242300"/>
              <a:gd name="connsiteY252" fmla="*/ 3162300 h 6731031"/>
              <a:gd name="connsiteX253" fmla="*/ 393700 w 8242300"/>
              <a:gd name="connsiteY253" fmla="*/ 3060700 h 6731031"/>
              <a:gd name="connsiteX254" fmla="*/ 419100 w 8242300"/>
              <a:gd name="connsiteY254" fmla="*/ 3009900 h 6731031"/>
              <a:gd name="connsiteX255" fmla="*/ 673100 w 8242300"/>
              <a:gd name="connsiteY255" fmla="*/ 2984500 h 6731031"/>
              <a:gd name="connsiteX256" fmla="*/ 711200 w 8242300"/>
              <a:gd name="connsiteY256" fmla="*/ 2933700 h 6731031"/>
              <a:gd name="connsiteX257" fmla="*/ 723900 w 8242300"/>
              <a:gd name="connsiteY257" fmla="*/ 2882900 h 6731031"/>
              <a:gd name="connsiteX258" fmla="*/ 749300 w 8242300"/>
              <a:gd name="connsiteY258" fmla="*/ 2832100 h 6731031"/>
              <a:gd name="connsiteX259" fmla="*/ 762000 w 8242300"/>
              <a:gd name="connsiteY259" fmla="*/ 2794000 h 6731031"/>
              <a:gd name="connsiteX260" fmla="*/ 838200 w 8242300"/>
              <a:gd name="connsiteY260" fmla="*/ 2768600 h 6731031"/>
              <a:gd name="connsiteX261" fmla="*/ 876300 w 8242300"/>
              <a:gd name="connsiteY261" fmla="*/ 2717800 h 6731031"/>
              <a:gd name="connsiteX262" fmla="*/ 889000 w 8242300"/>
              <a:gd name="connsiteY262" fmla="*/ 2667000 h 6731031"/>
              <a:gd name="connsiteX263" fmla="*/ 901700 w 8242300"/>
              <a:gd name="connsiteY263" fmla="*/ 2628900 h 6731031"/>
              <a:gd name="connsiteX264" fmla="*/ 838200 w 8242300"/>
              <a:gd name="connsiteY264" fmla="*/ 2540000 h 6731031"/>
              <a:gd name="connsiteX265" fmla="*/ 889000 w 8242300"/>
              <a:gd name="connsiteY265" fmla="*/ 2425700 h 6731031"/>
              <a:gd name="connsiteX266" fmla="*/ 977900 w 8242300"/>
              <a:gd name="connsiteY266" fmla="*/ 2362200 h 6731031"/>
              <a:gd name="connsiteX267" fmla="*/ 1016000 w 8242300"/>
              <a:gd name="connsiteY267" fmla="*/ 2273300 h 6731031"/>
              <a:gd name="connsiteX268" fmla="*/ 1028700 w 8242300"/>
              <a:gd name="connsiteY268" fmla="*/ 2209800 h 6731031"/>
              <a:gd name="connsiteX269" fmla="*/ 1054100 w 8242300"/>
              <a:gd name="connsiteY269" fmla="*/ 2159000 h 6731031"/>
              <a:gd name="connsiteX270" fmla="*/ 1079500 w 8242300"/>
              <a:gd name="connsiteY270" fmla="*/ 2019300 h 6731031"/>
              <a:gd name="connsiteX271" fmla="*/ 1041400 w 8242300"/>
              <a:gd name="connsiteY271" fmla="*/ 1930400 h 6731031"/>
              <a:gd name="connsiteX272" fmla="*/ 1016000 w 8242300"/>
              <a:gd name="connsiteY272" fmla="*/ 1892300 h 6731031"/>
              <a:gd name="connsiteX273" fmla="*/ 990600 w 8242300"/>
              <a:gd name="connsiteY273" fmla="*/ 1841500 h 6731031"/>
              <a:gd name="connsiteX274" fmla="*/ 1016000 w 8242300"/>
              <a:gd name="connsiteY274" fmla="*/ 1765300 h 6731031"/>
              <a:gd name="connsiteX275" fmla="*/ 1041400 w 8242300"/>
              <a:gd name="connsiteY275" fmla="*/ 1727200 h 6731031"/>
              <a:gd name="connsiteX276" fmla="*/ 1092200 w 8242300"/>
              <a:gd name="connsiteY276" fmla="*/ 1651000 h 6731031"/>
              <a:gd name="connsiteX277" fmla="*/ 1346200 w 8242300"/>
              <a:gd name="connsiteY277" fmla="*/ 1676400 h 6731031"/>
              <a:gd name="connsiteX278" fmla="*/ 1422400 w 8242300"/>
              <a:gd name="connsiteY278" fmla="*/ 1727200 h 6731031"/>
              <a:gd name="connsiteX279" fmla="*/ 1447800 w 8242300"/>
              <a:gd name="connsiteY279" fmla="*/ 1765300 h 6731031"/>
              <a:gd name="connsiteX280" fmla="*/ 1498600 w 8242300"/>
              <a:gd name="connsiteY280" fmla="*/ 1790700 h 6731031"/>
              <a:gd name="connsiteX281" fmla="*/ 1587500 w 8242300"/>
              <a:gd name="connsiteY281" fmla="*/ 1816100 h 6731031"/>
              <a:gd name="connsiteX282" fmla="*/ 1651000 w 8242300"/>
              <a:gd name="connsiteY282" fmla="*/ 1778000 h 6731031"/>
              <a:gd name="connsiteX283" fmla="*/ 1676400 w 8242300"/>
              <a:gd name="connsiteY283" fmla="*/ 1701800 h 6731031"/>
              <a:gd name="connsiteX284" fmla="*/ 1701800 w 8242300"/>
              <a:gd name="connsiteY284" fmla="*/ 1651000 h 6731031"/>
              <a:gd name="connsiteX285" fmla="*/ 1739900 w 8242300"/>
              <a:gd name="connsiteY285" fmla="*/ 1600200 h 6731031"/>
              <a:gd name="connsiteX286" fmla="*/ 1790700 w 8242300"/>
              <a:gd name="connsiteY286" fmla="*/ 1574800 h 6731031"/>
              <a:gd name="connsiteX287" fmla="*/ 1828800 w 8242300"/>
              <a:gd name="connsiteY287" fmla="*/ 1536700 h 6731031"/>
              <a:gd name="connsiteX288" fmla="*/ 1841500 w 8242300"/>
              <a:gd name="connsiteY288" fmla="*/ 1498600 h 6731031"/>
              <a:gd name="connsiteX289" fmla="*/ 1854200 w 8242300"/>
              <a:gd name="connsiteY289" fmla="*/ 1447800 h 6731031"/>
              <a:gd name="connsiteX290" fmla="*/ 1879600 w 8242300"/>
              <a:gd name="connsiteY290" fmla="*/ 1397000 h 6731031"/>
              <a:gd name="connsiteX291" fmla="*/ 1790700 w 8242300"/>
              <a:gd name="connsiteY291" fmla="*/ 1079500 h 6731031"/>
              <a:gd name="connsiteX292" fmla="*/ 1765300 w 8242300"/>
              <a:gd name="connsiteY292" fmla="*/ 1041400 h 6731031"/>
              <a:gd name="connsiteX293" fmla="*/ 1790700 w 8242300"/>
              <a:gd name="connsiteY293" fmla="*/ 889000 h 6731031"/>
              <a:gd name="connsiteX294" fmla="*/ 1828800 w 8242300"/>
              <a:gd name="connsiteY294" fmla="*/ 762000 h 6731031"/>
              <a:gd name="connsiteX295" fmla="*/ 1854200 w 8242300"/>
              <a:gd name="connsiteY295" fmla="*/ 660400 h 6731031"/>
              <a:gd name="connsiteX296" fmla="*/ 1866900 w 8242300"/>
              <a:gd name="connsiteY296" fmla="*/ 609600 h 6731031"/>
              <a:gd name="connsiteX297" fmla="*/ 1905000 w 8242300"/>
              <a:gd name="connsiteY297" fmla="*/ 495300 h 6731031"/>
              <a:gd name="connsiteX298" fmla="*/ 1943100 w 8242300"/>
              <a:gd name="connsiteY298" fmla="*/ 419100 h 6731031"/>
              <a:gd name="connsiteX299" fmla="*/ 1981200 w 8242300"/>
              <a:gd name="connsiteY299" fmla="*/ 406400 h 6731031"/>
              <a:gd name="connsiteX300" fmla="*/ 2057400 w 8242300"/>
              <a:gd name="connsiteY300" fmla="*/ 355600 h 6731031"/>
              <a:gd name="connsiteX301" fmla="*/ 2222500 w 8242300"/>
              <a:gd name="connsiteY301" fmla="*/ 406400 h 6731031"/>
              <a:gd name="connsiteX302" fmla="*/ 2260600 w 8242300"/>
              <a:gd name="connsiteY302" fmla="*/ 444500 h 6731031"/>
              <a:gd name="connsiteX303" fmla="*/ 2286000 w 8242300"/>
              <a:gd name="connsiteY303" fmla="*/ 533400 h 6731031"/>
              <a:gd name="connsiteX304" fmla="*/ 2311400 w 8242300"/>
              <a:gd name="connsiteY304" fmla="*/ 584200 h 6731031"/>
              <a:gd name="connsiteX305" fmla="*/ 2374900 w 8242300"/>
              <a:gd name="connsiteY305" fmla="*/ 698500 h 6731031"/>
              <a:gd name="connsiteX306" fmla="*/ 2413000 w 8242300"/>
              <a:gd name="connsiteY306" fmla="*/ 723900 h 6731031"/>
              <a:gd name="connsiteX307" fmla="*/ 2476500 w 8242300"/>
              <a:gd name="connsiteY307" fmla="*/ 800100 h 6731031"/>
              <a:gd name="connsiteX308" fmla="*/ 2489200 w 8242300"/>
              <a:gd name="connsiteY308" fmla="*/ 838200 h 6731031"/>
              <a:gd name="connsiteX309" fmla="*/ 2501900 w 8242300"/>
              <a:gd name="connsiteY309" fmla="*/ 1066800 h 6731031"/>
              <a:gd name="connsiteX310" fmla="*/ 2514600 w 8242300"/>
              <a:gd name="connsiteY310" fmla="*/ 1168400 h 6731031"/>
              <a:gd name="connsiteX311" fmla="*/ 2552700 w 8242300"/>
              <a:gd name="connsiteY311" fmla="*/ 1193800 h 6731031"/>
              <a:gd name="connsiteX312" fmla="*/ 2590800 w 8242300"/>
              <a:gd name="connsiteY312" fmla="*/ 1231900 h 6731031"/>
              <a:gd name="connsiteX313" fmla="*/ 2768600 w 8242300"/>
              <a:gd name="connsiteY313" fmla="*/ 1193800 h 6731031"/>
              <a:gd name="connsiteX314" fmla="*/ 2844800 w 8242300"/>
              <a:gd name="connsiteY314" fmla="*/ 1117600 h 6731031"/>
              <a:gd name="connsiteX315" fmla="*/ 2882900 w 8242300"/>
              <a:gd name="connsiteY315" fmla="*/ 1104900 h 6731031"/>
              <a:gd name="connsiteX316" fmla="*/ 2997200 w 8242300"/>
              <a:gd name="connsiteY316" fmla="*/ 1143000 h 6731031"/>
              <a:gd name="connsiteX317" fmla="*/ 3035300 w 8242300"/>
              <a:gd name="connsiteY317" fmla="*/ 1155700 h 6731031"/>
              <a:gd name="connsiteX318" fmla="*/ 3048000 w 8242300"/>
              <a:gd name="connsiteY318" fmla="*/ 1193800 h 6731031"/>
              <a:gd name="connsiteX319" fmla="*/ 3009900 w 8242300"/>
              <a:gd name="connsiteY319" fmla="*/ 1206500 h 6731031"/>
              <a:gd name="connsiteX320" fmla="*/ 2908300 w 8242300"/>
              <a:gd name="connsiteY320" fmla="*/ 1244600 h 6731031"/>
              <a:gd name="connsiteX321" fmla="*/ 2832100 w 8242300"/>
              <a:gd name="connsiteY321" fmla="*/ 1320800 h 6731031"/>
              <a:gd name="connsiteX322" fmla="*/ 2882900 w 8242300"/>
              <a:gd name="connsiteY322" fmla="*/ 1435100 h 6731031"/>
              <a:gd name="connsiteX323" fmla="*/ 2895600 w 8242300"/>
              <a:gd name="connsiteY323" fmla="*/ 1473200 h 6731031"/>
              <a:gd name="connsiteX324" fmla="*/ 2921000 w 8242300"/>
              <a:gd name="connsiteY324" fmla="*/ 1511300 h 6731031"/>
              <a:gd name="connsiteX325" fmla="*/ 2971800 w 8242300"/>
              <a:gd name="connsiteY325" fmla="*/ 1524000 h 6731031"/>
              <a:gd name="connsiteX326" fmla="*/ 3149600 w 8242300"/>
              <a:gd name="connsiteY326" fmla="*/ 1549400 h 6731031"/>
              <a:gd name="connsiteX327" fmla="*/ 3213100 w 8242300"/>
              <a:gd name="connsiteY327" fmla="*/ 1498600 h 6731031"/>
              <a:gd name="connsiteX328" fmla="*/ 3238500 w 8242300"/>
              <a:gd name="connsiteY328" fmla="*/ 1447800 h 6731031"/>
              <a:gd name="connsiteX329" fmla="*/ 3251200 w 8242300"/>
              <a:gd name="connsiteY329" fmla="*/ 1409700 h 6731031"/>
              <a:gd name="connsiteX330" fmla="*/ 3302000 w 8242300"/>
              <a:gd name="connsiteY330" fmla="*/ 1384300 h 6731031"/>
              <a:gd name="connsiteX331" fmla="*/ 3416300 w 8242300"/>
              <a:gd name="connsiteY331" fmla="*/ 1346200 h 6731031"/>
              <a:gd name="connsiteX332" fmla="*/ 3505200 w 8242300"/>
              <a:gd name="connsiteY332" fmla="*/ 1295400 h 6731031"/>
              <a:gd name="connsiteX333" fmla="*/ 3581400 w 8242300"/>
              <a:gd name="connsiteY333" fmla="*/ 1270000 h 6731031"/>
              <a:gd name="connsiteX334" fmla="*/ 3632200 w 8242300"/>
              <a:gd name="connsiteY334" fmla="*/ 1244600 h 6731031"/>
              <a:gd name="connsiteX335" fmla="*/ 3657600 w 8242300"/>
              <a:gd name="connsiteY335" fmla="*/ 1193800 h 6731031"/>
              <a:gd name="connsiteX336" fmla="*/ 3695700 w 8242300"/>
              <a:gd name="connsiteY336" fmla="*/ 1155700 h 6731031"/>
              <a:gd name="connsiteX337" fmla="*/ 3733800 w 8242300"/>
              <a:gd name="connsiteY337" fmla="*/ 1143000 h 6731031"/>
              <a:gd name="connsiteX338" fmla="*/ 3835400 w 8242300"/>
              <a:gd name="connsiteY338" fmla="*/ 1117600 h 6731031"/>
              <a:gd name="connsiteX339" fmla="*/ 3975100 w 8242300"/>
              <a:gd name="connsiteY339" fmla="*/ 1143000 h 6731031"/>
              <a:gd name="connsiteX340" fmla="*/ 4076700 w 8242300"/>
              <a:gd name="connsiteY340" fmla="*/ 1257300 h 6731031"/>
              <a:gd name="connsiteX341" fmla="*/ 4102100 w 8242300"/>
              <a:gd name="connsiteY341" fmla="*/ 1295400 h 6731031"/>
              <a:gd name="connsiteX342" fmla="*/ 4114800 w 8242300"/>
              <a:gd name="connsiteY342" fmla="*/ 1333500 h 6731031"/>
              <a:gd name="connsiteX343" fmla="*/ 4152900 w 8242300"/>
              <a:gd name="connsiteY343" fmla="*/ 1358900 h 6731031"/>
              <a:gd name="connsiteX344" fmla="*/ 4216400 w 8242300"/>
              <a:gd name="connsiteY344" fmla="*/ 1473200 h 6731031"/>
              <a:gd name="connsiteX345" fmla="*/ 4292600 w 8242300"/>
              <a:gd name="connsiteY345" fmla="*/ 1524000 h 6731031"/>
              <a:gd name="connsiteX346" fmla="*/ 4457700 w 8242300"/>
              <a:gd name="connsiteY346" fmla="*/ 1562100 h 6731031"/>
              <a:gd name="connsiteX347" fmla="*/ 4584700 w 8242300"/>
              <a:gd name="connsiteY347" fmla="*/ 1524000 h 6731031"/>
              <a:gd name="connsiteX348" fmla="*/ 4622800 w 8242300"/>
              <a:gd name="connsiteY348" fmla="*/ 1498600 h 6731031"/>
              <a:gd name="connsiteX349" fmla="*/ 4699000 w 8242300"/>
              <a:gd name="connsiteY349" fmla="*/ 1473200 h 6731031"/>
              <a:gd name="connsiteX350" fmla="*/ 4749800 w 8242300"/>
              <a:gd name="connsiteY350" fmla="*/ 1447800 h 6731031"/>
              <a:gd name="connsiteX351" fmla="*/ 5130800 w 8242300"/>
              <a:gd name="connsiteY351" fmla="*/ 1397000 h 6731031"/>
              <a:gd name="connsiteX352" fmla="*/ 5207000 w 8242300"/>
              <a:gd name="connsiteY352" fmla="*/ 1346200 h 6731031"/>
              <a:gd name="connsiteX353" fmla="*/ 5245100 w 8242300"/>
              <a:gd name="connsiteY353" fmla="*/ 1295400 h 6731031"/>
              <a:gd name="connsiteX354" fmla="*/ 5270500 w 8242300"/>
              <a:gd name="connsiteY354" fmla="*/ 1244600 h 6731031"/>
              <a:gd name="connsiteX355" fmla="*/ 5359400 w 8242300"/>
              <a:gd name="connsiteY355" fmla="*/ 1193800 h 6731031"/>
              <a:gd name="connsiteX356" fmla="*/ 5575300 w 8242300"/>
              <a:gd name="connsiteY356" fmla="*/ 1168400 h 6731031"/>
              <a:gd name="connsiteX357" fmla="*/ 5664200 w 8242300"/>
              <a:gd name="connsiteY357" fmla="*/ 1117600 h 6731031"/>
              <a:gd name="connsiteX358" fmla="*/ 5702300 w 8242300"/>
              <a:gd name="connsiteY358" fmla="*/ 1092200 h 6731031"/>
              <a:gd name="connsiteX359" fmla="*/ 5715000 w 8242300"/>
              <a:gd name="connsiteY359" fmla="*/ 1041400 h 6731031"/>
              <a:gd name="connsiteX360" fmla="*/ 5791200 w 8242300"/>
              <a:gd name="connsiteY360" fmla="*/ 977900 h 6731031"/>
              <a:gd name="connsiteX361" fmla="*/ 5816600 w 8242300"/>
              <a:gd name="connsiteY361" fmla="*/ 927100 h 6731031"/>
              <a:gd name="connsiteX362" fmla="*/ 5943600 w 8242300"/>
              <a:gd name="connsiteY362" fmla="*/ 876300 h 6731031"/>
              <a:gd name="connsiteX363" fmla="*/ 6172200 w 8242300"/>
              <a:gd name="connsiteY363" fmla="*/ 914400 h 6731031"/>
              <a:gd name="connsiteX364" fmla="*/ 6248400 w 8242300"/>
              <a:gd name="connsiteY364" fmla="*/ 939800 h 6731031"/>
              <a:gd name="connsiteX365" fmla="*/ 6273800 w 8242300"/>
              <a:gd name="connsiteY365" fmla="*/ 977900 h 6731031"/>
              <a:gd name="connsiteX366" fmla="*/ 6299200 w 8242300"/>
              <a:gd name="connsiteY366" fmla="*/ 1066800 h 6731031"/>
              <a:gd name="connsiteX367" fmla="*/ 6324600 w 8242300"/>
              <a:gd name="connsiteY367" fmla="*/ 1104900 h 6731031"/>
              <a:gd name="connsiteX368" fmla="*/ 6400800 w 8242300"/>
              <a:gd name="connsiteY368" fmla="*/ 1181100 h 6731031"/>
              <a:gd name="connsiteX369" fmla="*/ 6489700 w 8242300"/>
              <a:gd name="connsiteY369" fmla="*/ 1206500 h 6731031"/>
              <a:gd name="connsiteX370" fmla="*/ 6565900 w 8242300"/>
              <a:gd name="connsiteY370" fmla="*/ 1231900 h 6731031"/>
              <a:gd name="connsiteX371" fmla="*/ 6692900 w 8242300"/>
              <a:gd name="connsiteY371" fmla="*/ 1193800 h 6731031"/>
              <a:gd name="connsiteX372" fmla="*/ 6705600 w 8242300"/>
              <a:gd name="connsiteY372" fmla="*/ 1155700 h 6731031"/>
              <a:gd name="connsiteX373" fmla="*/ 6718300 w 8242300"/>
              <a:gd name="connsiteY373" fmla="*/ 1092200 h 6731031"/>
              <a:gd name="connsiteX374" fmla="*/ 6756400 w 8242300"/>
              <a:gd name="connsiteY374" fmla="*/ 1003300 h 6731031"/>
              <a:gd name="connsiteX375" fmla="*/ 6781800 w 8242300"/>
              <a:gd name="connsiteY375" fmla="*/ 952500 h 6731031"/>
              <a:gd name="connsiteX376" fmla="*/ 6819900 w 8242300"/>
              <a:gd name="connsiteY376" fmla="*/ 927100 h 6731031"/>
              <a:gd name="connsiteX377" fmla="*/ 6845300 w 8242300"/>
              <a:gd name="connsiteY377" fmla="*/ 889000 h 6731031"/>
              <a:gd name="connsiteX378" fmla="*/ 6883400 w 8242300"/>
              <a:gd name="connsiteY378" fmla="*/ 863600 h 6731031"/>
              <a:gd name="connsiteX379" fmla="*/ 6908800 w 8242300"/>
              <a:gd name="connsiteY379" fmla="*/ 812800 h 6731031"/>
              <a:gd name="connsiteX380" fmla="*/ 6985000 w 8242300"/>
              <a:gd name="connsiteY380" fmla="*/ 762000 h 6731031"/>
              <a:gd name="connsiteX381" fmla="*/ 7061200 w 8242300"/>
              <a:gd name="connsiteY381" fmla="*/ 711200 h 6731031"/>
              <a:gd name="connsiteX382" fmla="*/ 7099300 w 8242300"/>
              <a:gd name="connsiteY382" fmla="*/ 685800 h 6731031"/>
              <a:gd name="connsiteX383" fmla="*/ 7150100 w 8242300"/>
              <a:gd name="connsiteY383" fmla="*/ 660400 h 6731031"/>
              <a:gd name="connsiteX384" fmla="*/ 7213600 w 8242300"/>
              <a:gd name="connsiteY384" fmla="*/ 635000 h 6731031"/>
              <a:gd name="connsiteX385" fmla="*/ 7340600 w 8242300"/>
              <a:gd name="connsiteY385" fmla="*/ 609600 h 6731031"/>
              <a:gd name="connsiteX386" fmla="*/ 7366000 w 8242300"/>
              <a:gd name="connsiteY386" fmla="*/ 558800 h 6731031"/>
              <a:gd name="connsiteX387" fmla="*/ 7378700 w 8242300"/>
              <a:gd name="connsiteY387" fmla="*/ 508000 h 6731031"/>
              <a:gd name="connsiteX388" fmla="*/ 7391400 w 8242300"/>
              <a:gd name="connsiteY388" fmla="*/ 63500 h 6731031"/>
              <a:gd name="connsiteX389" fmla="*/ 7467600 w 8242300"/>
              <a:gd name="connsiteY389" fmla="*/ 0 h 6731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</a:cxnLst>
            <a:rect l="l" t="t" r="r" b="b"/>
            <a:pathLst>
              <a:path w="8242300" h="6731031">
                <a:moveTo>
                  <a:pt x="7467600" y="0"/>
                </a:moveTo>
                <a:cubicBezTo>
                  <a:pt x="7484533" y="0"/>
                  <a:pt x="7482805" y="43110"/>
                  <a:pt x="7493000" y="63500"/>
                </a:cubicBezTo>
                <a:cubicBezTo>
                  <a:pt x="7499826" y="77152"/>
                  <a:pt x="7512201" y="87652"/>
                  <a:pt x="7518400" y="101600"/>
                </a:cubicBezTo>
                <a:cubicBezTo>
                  <a:pt x="7562945" y="201826"/>
                  <a:pt x="7513360" y="157507"/>
                  <a:pt x="7581900" y="203200"/>
                </a:cubicBezTo>
                <a:cubicBezTo>
                  <a:pt x="7586133" y="220133"/>
                  <a:pt x="7587724" y="237957"/>
                  <a:pt x="7594600" y="254000"/>
                </a:cubicBezTo>
                <a:cubicBezTo>
                  <a:pt x="7600613" y="268029"/>
                  <a:pt x="7611128" y="279680"/>
                  <a:pt x="7620000" y="292100"/>
                </a:cubicBezTo>
                <a:cubicBezTo>
                  <a:pt x="7644732" y="326725"/>
                  <a:pt x="7663620" y="353850"/>
                  <a:pt x="7696200" y="381000"/>
                </a:cubicBezTo>
                <a:cubicBezTo>
                  <a:pt x="7707926" y="390771"/>
                  <a:pt x="7722574" y="396629"/>
                  <a:pt x="7734300" y="406400"/>
                </a:cubicBezTo>
                <a:cubicBezTo>
                  <a:pt x="7748098" y="417898"/>
                  <a:pt x="7757456" y="434537"/>
                  <a:pt x="7772400" y="444500"/>
                </a:cubicBezTo>
                <a:cubicBezTo>
                  <a:pt x="7783539" y="451926"/>
                  <a:pt x="7798195" y="451927"/>
                  <a:pt x="7810500" y="457200"/>
                </a:cubicBezTo>
                <a:cubicBezTo>
                  <a:pt x="7827901" y="464658"/>
                  <a:pt x="7844862" y="473207"/>
                  <a:pt x="7861300" y="482600"/>
                </a:cubicBezTo>
                <a:cubicBezTo>
                  <a:pt x="7874552" y="490173"/>
                  <a:pt x="7885452" y="501801"/>
                  <a:pt x="7899400" y="508000"/>
                </a:cubicBezTo>
                <a:lnTo>
                  <a:pt x="8013700" y="546100"/>
                </a:lnTo>
                <a:lnTo>
                  <a:pt x="8051800" y="558800"/>
                </a:lnTo>
                <a:cubicBezTo>
                  <a:pt x="8064500" y="563033"/>
                  <a:pt x="8078761" y="564074"/>
                  <a:pt x="8089900" y="571500"/>
                </a:cubicBezTo>
                <a:lnTo>
                  <a:pt x="8166100" y="622300"/>
                </a:lnTo>
                <a:lnTo>
                  <a:pt x="8204200" y="647700"/>
                </a:lnTo>
                <a:cubicBezTo>
                  <a:pt x="8208433" y="681567"/>
                  <a:pt x="8210795" y="715720"/>
                  <a:pt x="8216900" y="749300"/>
                </a:cubicBezTo>
                <a:cubicBezTo>
                  <a:pt x="8219295" y="762471"/>
                  <a:pt x="8232225" y="774273"/>
                  <a:pt x="8229600" y="787400"/>
                </a:cubicBezTo>
                <a:cubicBezTo>
                  <a:pt x="8223277" y="819014"/>
                  <a:pt x="8203074" y="846209"/>
                  <a:pt x="8191500" y="876300"/>
                </a:cubicBezTo>
                <a:cubicBezTo>
                  <a:pt x="8181889" y="901289"/>
                  <a:pt x="8174567" y="927100"/>
                  <a:pt x="8166100" y="952500"/>
                </a:cubicBezTo>
                <a:cubicBezTo>
                  <a:pt x="8174567" y="973667"/>
                  <a:pt x="8176906" y="998487"/>
                  <a:pt x="8191500" y="1016000"/>
                </a:cubicBezTo>
                <a:cubicBezTo>
                  <a:pt x="8266759" y="1106311"/>
                  <a:pt x="8200907" y="942622"/>
                  <a:pt x="8242300" y="1066800"/>
                </a:cubicBezTo>
                <a:cubicBezTo>
                  <a:pt x="8229600" y="1104900"/>
                  <a:pt x="8219647" y="1144028"/>
                  <a:pt x="8204200" y="1181100"/>
                </a:cubicBezTo>
                <a:cubicBezTo>
                  <a:pt x="8198329" y="1195189"/>
                  <a:pt x="8191500" y="1210733"/>
                  <a:pt x="8178800" y="1219200"/>
                </a:cubicBezTo>
                <a:cubicBezTo>
                  <a:pt x="8164277" y="1228882"/>
                  <a:pt x="8144933" y="1227667"/>
                  <a:pt x="8128000" y="1231900"/>
                </a:cubicBezTo>
                <a:cubicBezTo>
                  <a:pt x="8140700" y="1270000"/>
                  <a:pt x="8143823" y="1312784"/>
                  <a:pt x="8166100" y="1346200"/>
                </a:cubicBezTo>
                <a:lnTo>
                  <a:pt x="8216900" y="1422400"/>
                </a:lnTo>
                <a:lnTo>
                  <a:pt x="8242300" y="1460500"/>
                </a:lnTo>
                <a:cubicBezTo>
                  <a:pt x="8229600" y="1515533"/>
                  <a:pt x="8221046" y="1571691"/>
                  <a:pt x="8204200" y="1625600"/>
                </a:cubicBezTo>
                <a:cubicBezTo>
                  <a:pt x="8189478" y="1672711"/>
                  <a:pt x="8166182" y="1665236"/>
                  <a:pt x="8128000" y="1689100"/>
                </a:cubicBezTo>
                <a:cubicBezTo>
                  <a:pt x="7982746" y="1779884"/>
                  <a:pt x="8150245" y="1692266"/>
                  <a:pt x="8039100" y="1739900"/>
                </a:cubicBezTo>
                <a:cubicBezTo>
                  <a:pt x="7944766" y="1780329"/>
                  <a:pt x="8028144" y="1748185"/>
                  <a:pt x="7950200" y="1790700"/>
                </a:cubicBezTo>
                <a:cubicBezTo>
                  <a:pt x="7916959" y="1808831"/>
                  <a:pt x="7848600" y="1841500"/>
                  <a:pt x="7848600" y="1841500"/>
                </a:cubicBezTo>
                <a:cubicBezTo>
                  <a:pt x="7844367" y="1854200"/>
                  <a:pt x="7845366" y="1870134"/>
                  <a:pt x="7835900" y="1879600"/>
                </a:cubicBezTo>
                <a:cubicBezTo>
                  <a:pt x="7829827" y="1885673"/>
                  <a:pt x="7747439" y="1904890"/>
                  <a:pt x="7747000" y="1905000"/>
                </a:cubicBezTo>
                <a:cubicBezTo>
                  <a:pt x="7734300" y="1913467"/>
                  <a:pt x="7723192" y="1925041"/>
                  <a:pt x="7708900" y="1930400"/>
                </a:cubicBezTo>
                <a:cubicBezTo>
                  <a:pt x="7688689" y="1937979"/>
                  <a:pt x="7666472" y="1938417"/>
                  <a:pt x="7645400" y="1943100"/>
                </a:cubicBezTo>
                <a:cubicBezTo>
                  <a:pt x="7623092" y="1948057"/>
                  <a:pt x="7579346" y="1958709"/>
                  <a:pt x="7556500" y="1968500"/>
                </a:cubicBezTo>
                <a:cubicBezTo>
                  <a:pt x="7539099" y="1975958"/>
                  <a:pt x="7522138" y="1984507"/>
                  <a:pt x="7505700" y="1993900"/>
                </a:cubicBezTo>
                <a:cubicBezTo>
                  <a:pt x="7492448" y="2001473"/>
                  <a:pt x="7481548" y="2013101"/>
                  <a:pt x="7467600" y="2019300"/>
                </a:cubicBezTo>
                <a:cubicBezTo>
                  <a:pt x="7443134" y="2030174"/>
                  <a:pt x="7416800" y="2036233"/>
                  <a:pt x="7391400" y="2044700"/>
                </a:cubicBezTo>
                <a:cubicBezTo>
                  <a:pt x="7378700" y="2048933"/>
                  <a:pt x="7366505" y="2055199"/>
                  <a:pt x="7353300" y="2057400"/>
                </a:cubicBezTo>
                <a:cubicBezTo>
                  <a:pt x="7327900" y="2061633"/>
                  <a:pt x="7302082" y="2063855"/>
                  <a:pt x="7277100" y="2070100"/>
                </a:cubicBezTo>
                <a:cubicBezTo>
                  <a:pt x="7251125" y="2076594"/>
                  <a:pt x="7226875" y="2089006"/>
                  <a:pt x="7200900" y="2095500"/>
                </a:cubicBezTo>
                <a:cubicBezTo>
                  <a:pt x="7183967" y="2099733"/>
                  <a:pt x="7166818" y="2103184"/>
                  <a:pt x="7150100" y="2108200"/>
                </a:cubicBezTo>
                <a:cubicBezTo>
                  <a:pt x="7124455" y="2115893"/>
                  <a:pt x="7099875" y="2127106"/>
                  <a:pt x="7073900" y="2133600"/>
                </a:cubicBezTo>
                <a:cubicBezTo>
                  <a:pt x="6915091" y="2173302"/>
                  <a:pt x="7112537" y="2122561"/>
                  <a:pt x="6985000" y="2159000"/>
                </a:cubicBezTo>
                <a:cubicBezTo>
                  <a:pt x="6968217" y="2163795"/>
                  <a:pt x="6950918" y="2166684"/>
                  <a:pt x="6934200" y="2171700"/>
                </a:cubicBezTo>
                <a:cubicBezTo>
                  <a:pt x="6905326" y="2180362"/>
                  <a:pt x="6842327" y="2205116"/>
                  <a:pt x="6807200" y="2209800"/>
                </a:cubicBezTo>
                <a:cubicBezTo>
                  <a:pt x="6760851" y="2215980"/>
                  <a:pt x="6714067" y="2218267"/>
                  <a:pt x="6667500" y="2222500"/>
                </a:cubicBezTo>
                <a:cubicBezTo>
                  <a:pt x="6577746" y="2240451"/>
                  <a:pt x="6624478" y="2228374"/>
                  <a:pt x="6527800" y="2260600"/>
                </a:cubicBezTo>
                <a:lnTo>
                  <a:pt x="6489700" y="2273300"/>
                </a:lnTo>
                <a:cubicBezTo>
                  <a:pt x="6481233" y="2286000"/>
                  <a:pt x="6469969" y="2297228"/>
                  <a:pt x="6464300" y="2311400"/>
                </a:cubicBezTo>
                <a:cubicBezTo>
                  <a:pt x="6457567" y="2328233"/>
                  <a:pt x="6444674" y="2417618"/>
                  <a:pt x="6413500" y="2438400"/>
                </a:cubicBezTo>
                <a:cubicBezTo>
                  <a:pt x="6398977" y="2448082"/>
                  <a:pt x="6379633" y="2446867"/>
                  <a:pt x="6362700" y="2451100"/>
                </a:cubicBezTo>
                <a:cubicBezTo>
                  <a:pt x="6345181" y="2464239"/>
                  <a:pt x="6286435" y="2504557"/>
                  <a:pt x="6273800" y="2527300"/>
                </a:cubicBezTo>
                <a:cubicBezTo>
                  <a:pt x="6260797" y="2550705"/>
                  <a:pt x="6258344" y="2578641"/>
                  <a:pt x="6248400" y="2603500"/>
                </a:cubicBezTo>
                <a:cubicBezTo>
                  <a:pt x="6241369" y="2621078"/>
                  <a:pt x="6232393" y="2637862"/>
                  <a:pt x="6223000" y="2654300"/>
                </a:cubicBezTo>
                <a:cubicBezTo>
                  <a:pt x="6215427" y="2667552"/>
                  <a:pt x="6209519" y="2682865"/>
                  <a:pt x="6197600" y="2692400"/>
                </a:cubicBezTo>
                <a:cubicBezTo>
                  <a:pt x="6187147" y="2700763"/>
                  <a:pt x="6172200" y="2700867"/>
                  <a:pt x="6159500" y="2705100"/>
                </a:cubicBezTo>
                <a:cubicBezTo>
                  <a:pt x="6099814" y="2764786"/>
                  <a:pt x="6131363" y="2728256"/>
                  <a:pt x="6070600" y="2819400"/>
                </a:cubicBezTo>
                <a:lnTo>
                  <a:pt x="6045200" y="2857500"/>
                </a:lnTo>
                <a:lnTo>
                  <a:pt x="6019800" y="2895600"/>
                </a:lnTo>
                <a:cubicBezTo>
                  <a:pt x="6011333" y="2929467"/>
                  <a:pt x="5994400" y="2962291"/>
                  <a:pt x="5994400" y="2997200"/>
                </a:cubicBezTo>
                <a:cubicBezTo>
                  <a:pt x="5994400" y="3062730"/>
                  <a:pt x="6022180" y="3065461"/>
                  <a:pt x="6045200" y="3111500"/>
                </a:cubicBezTo>
                <a:cubicBezTo>
                  <a:pt x="6051187" y="3123474"/>
                  <a:pt x="6051913" y="3137626"/>
                  <a:pt x="6057900" y="3149600"/>
                </a:cubicBezTo>
                <a:cubicBezTo>
                  <a:pt x="6064726" y="3163252"/>
                  <a:pt x="6077101" y="3173752"/>
                  <a:pt x="6083300" y="3187700"/>
                </a:cubicBezTo>
                <a:lnTo>
                  <a:pt x="6121400" y="3302000"/>
                </a:lnTo>
                <a:cubicBezTo>
                  <a:pt x="6125633" y="3314700"/>
                  <a:pt x="6126674" y="3328961"/>
                  <a:pt x="6134100" y="3340100"/>
                </a:cubicBezTo>
                <a:lnTo>
                  <a:pt x="6184900" y="3416300"/>
                </a:lnTo>
                <a:cubicBezTo>
                  <a:pt x="6193367" y="3429000"/>
                  <a:pt x="6205473" y="3439920"/>
                  <a:pt x="6210300" y="3454400"/>
                </a:cubicBezTo>
                <a:lnTo>
                  <a:pt x="6235700" y="3530600"/>
                </a:lnTo>
                <a:cubicBezTo>
                  <a:pt x="6239933" y="3585633"/>
                  <a:pt x="6229318" y="3643907"/>
                  <a:pt x="6248400" y="3695700"/>
                </a:cubicBezTo>
                <a:cubicBezTo>
                  <a:pt x="6260818" y="3729406"/>
                  <a:pt x="6304675" y="3742012"/>
                  <a:pt x="6324600" y="3771900"/>
                </a:cubicBezTo>
                <a:cubicBezTo>
                  <a:pt x="6383867" y="3860800"/>
                  <a:pt x="6350000" y="3831167"/>
                  <a:pt x="6413500" y="3873500"/>
                </a:cubicBezTo>
                <a:cubicBezTo>
                  <a:pt x="6460432" y="3943898"/>
                  <a:pt x="6412048" y="3888216"/>
                  <a:pt x="6477000" y="3924300"/>
                </a:cubicBezTo>
                <a:cubicBezTo>
                  <a:pt x="6503685" y="3939125"/>
                  <a:pt x="6553200" y="3975100"/>
                  <a:pt x="6553200" y="3975100"/>
                </a:cubicBezTo>
                <a:cubicBezTo>
                  <a:pt x="6561667" y="3987800"/>
                  <a:pt x="6573773" y="3998720"/>
                  <a:pt x="6578600" y="4013200"/>
                </a:cubicBezTo>
                <a:cubicBezTo>
                  <a:pt x="6586743" y="4037629"/>
                  <a:pt x="6574542" y="4069849"/>
                  <a:pt x="6591300" y="4089400"/>
                </a:cubicBezTo>
                <a:cubicBezTo>
                  <a:pt x="6605348" y="4105789"/>
                  <a:pt x="6633859" y="4096865"/>
                  <a:pt x="6654800" y="4102100"/>
                </a:cubicBezTo>
                <a:cubicBezTo>
                  <a:pt x="6667787" y="4105347"/>
                  <a:pt x="6680200" y="4110567"/>
                  <a:pt x="6692900" y="4114800"/>
                </a:cubicBezTo>
                <a:cubicBezTo>
                  <a:pt x="6705600" y="4127500"/>
                  <a:pt x="6719502" y="4139102"/>
                  <a:pt x="6731000" y="4152900"/>
                </a:cubicBezTo>
                <a:cubicBezTo>
                  <a:pt x="6740771" y="4164626"/>
                  <a:pt x="6745607" y="4180207"/>
                  <a:pt x="6756400" y="4191000"/>
                </a:cubicBezTo>
                <a:cubicBezTo>
                  <a:pt x="6767193" y="4201793"/>
                  <a:pt x="6781800" y="4207933"/>
                  <a:pt x="6794500" y="4216400"/>
                </a:cubicBezTo>
                <a:cubicBezTo>
                  <a:pt x="6828615" y="4318744"/>
                  <a:pt x="6830898" y="4314336"/>
                  <a:pt x="6819900" y="4495800"/>
                </a:cubicBezTo>
                <a:cubicBezTo>
                  <a:pt x="6819769" y="4497967"/>
                  <a:pt x="6805055" y="4671154"/>
                  <a:pt x="6756400" y="4711700"/>
                </a:cubicBezTo>
                <a:cubicBezTo>
                  <a:pt x="6728907" y="4734611"/>
                  <a:pt x="6656732" y="4751567"/>
                  <a:pt x="6629400" y="4762500"/>
                </a:cubicBezTo>
                <a:cubicBezTo>
                  <a:pt x="6595850" y="4775920"/>
                  <a:pt x="6562641" y="4790645"/>
                  <a:pt x="6527800" y="4800600"/>
                </a:cubicBezTo>
                <a:cubicBezTo>
                  <a:pt x="6511017" y="4805395"/>
                  <a:pt x="6494217" y="4810431"/>
                  <a:pt x="6477000" y="4813300"/>
                </a:cubicBezTo>
                <a:cubicBezTo>
                  <a:pt x="6200207" y="4859432"/>
                  <a:pt x="6506123" y="4799855"/>
                  <a:pt x="6311900" y="4838700"/>
                </a:cubicBezTo>
                <a:cubicBezTo>
                  <a:pt x="6286500" y="4826000"/>
                  <a:pt x="6261650" y="4812134"/>
                  <a:pt x="6235700" y="4800600"/>
                </a:cubicBezTo>
                <a:cubicBezTo>
                  <a:pt x="6223467" y="4795163"/>
                  <a:pt x="6207884" y="4796470"/>
                  <a:pt x="6197600" y="4787900"/>
                </a:cubicBezTo>
                <a:cubicBezTo>
                  <a:pt x="6127175" y="4729213"/>
                  <a:pt x="6192752" y="4746568"/>
                  <a:pt x="6121400" y="4699000"/>
                </a:cubicBezTo>
                <a:cubicBezTo>
                  <a:pt x="6110261" y="4691574"/>
                  <a:pt x="6096000" y="4690533"/>
                  <a:pt x="6083300" y="4686300"/>
                </a:cubicBezTo>
                <a:cubicBezTo>
                  <a:pt x="6074833" y="4673600"/>
                  <a:pt x="6064726" y="4661852"/>
                  <a:pt x="6057900" y="4648200"/>
                </a:cubicBezTo>
                <a:cubicBezTo>
                  <a:pt x="6042562" y="4617524"/>
                  <a:pt x="6050130" y="4596264"/>
                  <a:pt x="6019800" y="4572000"/>
                </a:cubicBezTo>
                <a:cubicBezTo>
                  <a:pt x="6009347" y="4563637"/>
                  <a:pt x="5993887" y="4564840"/>
                  <a:pt x="5981700" y="4559300"/>
                </a:cubicBezTo>
                <a:cubicBezTo>
                  <a:pt x="5947230" y="4543632"/>
                  <a:pt x="5913967" y="4525433"/>
                  <a:pt x="5880100" y="4508500"/>
                </a:cubicBezTo>
                <a:lnTo>
                  <a:pt x="5829300" y="4483100"/>
                </a:lnTo>
                <a:cubicBezTo>
                  <a:pt x="5816600" y="4466167"/>
                  <a:pt x="5807461" y="4445851"/>
                  <a:pt x="5791200" y="4432300"/>
                </a:cubicBezTo>
                <a:cubicBezTo>
                  <a:pt x="5780916" y="4423730"/>
                  <a:pt x="5766432" y="4418388"/>
                  <a:pt x="5753100" y="4419600"/>
                </a:cubicBezTo>
                <a:cubicBezTo>
                  <a:pt x="5713711" y="4423181"/>
                  <a:pt x="5655780" y="4443573"/>
                  <a:pt x="5613400" y="4457700"/>
                </a:cubicBezTo>
                <a:cubicBezTo>
                  <a:pt x="5567964" y="4525854"/>
                  <a:pt x="5589060" y="4467228"/>
                  <a:pt x="5626100" y="4533900"/>
                </a:cubicBezTo>
                <a:cubicBezTo>
                  <a:pt x="5639103" y="4557305"/>
                  <a:pt x="5651500" y="4610100"/>
                  <a:pt x="5651500" y="4610100"/>
                </a:cubicBezTo>
                <a:cubicBezTo>
                  <a:pt x="5638800" y="4631267"/>
                  <a:pt x="5636818" y="4665794"/>
                  <a:pt x="5613400" y="4673600"/>
                </a:cubicBezTo>
                <a:cubicBezTo>
                  <a:pt x="5596361" y="4679280"/>
                  <a:pt x="5586989" y="4649137"/>
                  <a:pt x="5575300" y="4635500"/>
                </a:cubicBezTo>
                <a:cubicBezTo>
                  <a:pt x="5561525" y="4619429"/>
                  <a:pt x="5553020" y="4598762"/>
                  <a:pt x="5537200" y="4584700"/>
                </a:cubicBezTo>
                <a:cubicBezTo>
                  <a:pt x="5514384" y="4564419"/>
                  <a:pt x="5461000" y="4533900"/>
                  <a:pt x="5461000" y="4533900"/>
                </a:cubicBezTo>
                <a:cubicBezTo>
                  <a:pt x="5451039" y="4513978"/>
                  <a:pt x="5428151" y="4462951"/>
                  <a:pt x="5410200" y="4445000"/>
                </a:cubicBezTo>
                <a:cubicBezTo>
                  <a:pt x="5399407" y="4434207"/>
                  <a:pt x="5384800" y="4428067"/>
                  <a:pt x="5372100" y="4419600"/>
                </a:cubicBezTo>
                <a:cubicBezTo>
                  <a:pt x="5329894" y="4208571"/>
                  <a:pt x="5397284" y="4339694"/>
                  <a:pt x="5194300" y="4267200"/>
                </a:cubicBezTo>
                <a:cubicBezTo>
                  <a:pt x="5179926" y="4262066"/>
                  <a:pt x="5181320" y="4237972"/>
                  <a:pt x="5168900" y="4229100"/>
                </a:cubicBezTo>
                <a:cubicBezTo>
                  <a:pt x="5150349" y="4215849"/>
                  <a:pt x="5126567" y="4212167"/>
                  <a:pt x="5105400" y="4203700"/>
                </a:cubicBezTo>
                <a:cubicBezTo>
                  <a:pt x="5096933" y="4186767"/>
                  <a:pt x="5092120" y="4167444"/>
                  <a:pt x="5080000" y="4152900"/>
                </a:cubicBezTo>
                <a:cubicBezTo>
                  <a:pt x="5065936" y="4136023"/>
                  <a:pt x="5006201" y="4110729"/>
                  <a:pt x="4991100" y="4102100"/>
                </a:cubicBezTo>
                <a:cubicBezTo>
                  <a:pt x="4977848" y="4094527"/>
                  <a:pt x="4966652" y="4083526"/>
                  <a:pt x="4953000" y="4076700"/>
                </a:cubicBezTo>
                <a:cubicBezTo>
                  <a:pt x="4941026" y="4070713"/>
                  <a:pt x="4927087" y="4069540"/>
                  <a:pt x="4914900" y="4064000"/>
                </a:cubicBezTo>
                <a:cubicBezTo>
                  <a:pt x="4824345" y="4022839"/>
                  <a:pt x="4834849" y="4027566"/>
                  <a:pt x="4775200" y="3987800"/>
                </a:cubicBezTo>
                <a:cubicBezTo>
                  <a:pt x="4762500" y="3996267"/>
                  <a:pt x="4747893" y="4002407"/>
                  <a:pt x="4737100" y="4013200"/>
                </a:cubicBezTo>
                <a:cubicBezTo>
                  <a:pt x="4726307" y="4023993"/>
                  <a:pt x="4724400" y="4042833"/>
                  <a:pt x="4711700" y="4051300"/>
                </a:cubicBezTo>
                <a:cubicBezTo>
                  <a:pt x="4697177" y="4060982"/>
                  <a:pt x="4677683" y="4059205"/>
                  <a:pt x="4660900" y="4064000"/>
                </a:cubicBezTo>
                <a:cubicBezTo>
                  <a:pt x="4648028" y="4067678"/>
                  <a:pt x="4635715" y="4073178"/>
                  <a:pt x="4622800" y="4076700"/>
                </a:cubicBezTo>
                <a:cubicBezTo>
                  <a:pt x="4589121" y="4085885"/>
                  <a:pt x="4521200" y="4102100"/>
                  <a:pt x="4521200" y="4102100"/>
                </a:cubicBezTo>
                <a:lnTo>
                  <a:pt x="4445000" y="3987800"/>
                </a:lnTo>
                <a:cubicBezTo>
                  <a:pt x="4436533" y="3975100"/>
                  <a:pt x="4428758" y="3961911"/>
                  <a:pt x="4419600" y="3949700"/>
                </a:cubicBezTo>
                <a:cubicBezTo>
                  <a:pt x="4372342" y="3886689"/>
                  <a:pt x="4393241" y="3916512"/>
                  <a:pt x="4356100" y="3860800"/>
                </a:cubicBezTo>
                <a:cubicBezTo>
                  <a:pt x="4317048" y="3938904"/>
                  <a:pt x="4341202" y="3895848"/>
                  <a:pt x="4279900" y="3987800"/>
                </a:cubicBezTo>
                <a:cubicBezTo>
                  <a:pt x="4271433" y="4000500"/>
                  <a:pt x="4268980" y="4021073"/>
                  <a:pt x="4254500" y="4025900"/>
                </a:cubicBezTo>
                <a:cubicBezTo>
                  <a:pt x="4241800" y="4030133"/>
                  <a:pt x="4228705" y="4033327"/>
                  <a:pt x="4216400" y="4038600"/>
                </a:cubicBezTo>
                <a:cubicBezTo>
                  <a:pt x="4171284" y="4057936"/>
                  <a:pt x="4165764" y="4063891"/>
                  <a:pt x="4127500" y="4089400"/>
                </a:cubicBezTo>
                <a:lnTo>
                  <a:pt x="4076700" y="4165600"/>
                </a:lnTo>
                <a:cubicBezTo>
                  <a:pt x="4068233" y="4178300"/>
                  <a:pt x="4064952" y="4196874"/>
                  <a:pt x="4051300" y="4203700"/>
                </a:cubicBezTo>
                <a:cubicBezTo>
                  <a:pt x="4034367" y="4212167"/>
                  <a:pt x="4016938" y="4219707"/>
                  <a:pt x="4000500" y="4229100"/>
                </a:cubicBezTo>
                <a:cubicBezTo>
                  <a:pt x="3987248" y="4236673"/>
                  <a:pt x="3976052" y="4247674"/>
                  <a:pt x="3962400" y="4254500"/>
                </a:cubicBezTo>
                <a:cubicBezTo>
                  <a:pt x="3950426" y="4260487"/>
                  <a:pt x="3936605" y="4261927"/>
                  <a:pt x="3924300" y="4267200"/>
                </a:cubicBezTo>
                <a:cubicBezTo>
                  <a:pt x="3906899" y="4274658"/>
                  <a:pt x="3889938" y="4283207"/>
                  <a:pt x="3873500" y="4292600"/>
                </a:cubicBezTo>
                <a:cubicBezTo>
                  <a:pt x="3860248" y="4300173"/>
                  <a:pt x="3849052" y="4311174"/>
                  <a:pt x="3835400" y="4318000"/>
                </a:cubicBezTo>
                <a:cubicBezTo>
                  <a:pt x="3823426" y="4323987"/>
                  <a:pt x="3809274" y="4324713"/>
                  <a:pt x="3797300" y="4330700"/>
                </a:cubicBezTo>
                <a:cubicBezTo>
                  <a:pt x="3783648" y="4337526"/>
                  <a:pt x="3772852" y="4349274"/>
                  <a:pt x="3759200" y="4356100"/>
                </a:cubicBezTo>
                <a:cubicBezTo>
                  <a:pt x="3747226" y="4362087"/>
                  <a:pt x="3733405" y="4363527"/>
                  <a:pt x="3721100" y="4368800"/>
                </a:cubicBezTo>
                <a:cubicBezTo>
                  <a:pt x="3602727" y="4419531"/>
                  <a:pt x="3736573" y="4373451"/>
                  <a:pt x="3619500" y="4406900"/>
                </a:cubicBezTo>
                <a:cubicBezTo>
                  <a:pt x="3561928" y="4423349"/>
                  <a:pt x="3546849" y="4436876"/>
                  <a:pt x="3479800" y="4470400"/>
                </a:cubicBezTo>
                <a:lnTo>
                  <a:pt x="3429000" y="4495800"/>
                </a:lnTo>
                <a:lnTo>
                  <a:pt x="3378200" y="4521200"/>
                </a:lnTo>
                <a:cubicBezTo>
                  <a:pt x="3395133" y="4546600"/>
                  <a:pt x="3419347" y="4568440"/>
                  <a:pt x="3429000" y="4597400"/>
                </a:cubicBezTo>
                <a:lnTo>
                  <a:pt x="3454400" y="4673600"/>
                </a:lnTo>
                <a:cubicBezTo>
                  <a:pt x="3392828" y="4776220"/>
                  <a:pt x="3419027" y="4697519"/>
                  <a:pt x="3441700" y="4826000"/>
                </a:cubicBezTo>
                <a:cubicBezTo>
                  <a:pt x="3449094" y="4867897"/>
                  <a:pt x="3447931" y="4910950"/>
                  <a:pt x="3454400" y="4953000"/>
                </a:cubicBezTo>
                <a:cubicBezTo>
                  <a:pt x="3456436" y="4966231"/>
                  <a:pt x="3463422" y="4978228"/>
                  <a:pt x="3467100" y="4991100"/>
                </a:cubicBezTo>
                <a:cubicBezTo>
                  <a:pt x="3470969" y="5004640"/>
                  <a:pt x="3483544" y="5063879"/>
                  <a:pt x="3492500" y="5080000"/>
                </a:cubicBezTo>
                <a:cubicBezTo>
                  <a:pt x="3507325" y="5106685"/>
                  <a:pt x="3517900" y="5139267"/>
                  <a:pt x="3543300" y="5156200"/>
                </a:cubicBezTo>
                <a:cubicBezTo>
                  <a:pt x="3592539" y="5189026"/>
                  <a:pt x="3566920" y="5176773"/>
                  <a:pt x="3619500" y="5194300"/>
                </a:cubicBezTo>
                <a:cubicBezTo>
                  <a:pt x="3730810" y="5305610"/>
                  <a:pt x="3589612" y="5169393"/>
                  <a:pt x="3695700" y="5257800"/>
                </a:cubicBezTo>
                <a:cubicBezTo>
                  <a:pt x="3793486" y="5339288"/>
                  <a:pt x="3677305" y="5258237"/>
                  <a:pt x="3771900" y="5321300"/>
                </a:cubicBezTo>
                <a:cubicBezTo>
                  <a:pt x="3834963" y="5415895"/>
                  <a:pt x="3775498" y="5299714"/>
                  <a:pt x="3759200" y="5397500"/>
                </a:cubicBezTo>
                <a:cubicBezTo>
                  <a:pt x="3756691" y="5412556"/>
                  <a:pt x="3773113" y="5425549"/>
                  <a:pt x="3784600" y="5435600"/>
                </a:cubicBezTo>
                <a:cubicBezTo>
                  <a:pt x="3807574" y="5455702"/>
                  <a:pt x="3835400" y="5469467"/>
                  <a:pt x="3860800" y="5486400"/>
                </a:cubicBezTo>
                <a:cubicBezTo>
                  <a:pt x="3873500" y="5494867"/>
                  <a:pt x="3884420" y="5506973"/>
                  <a:pt x="3898900" y="5511800"/>
                </a:cubicBezTo>
                <a:cubicBezTo>
                  <a:pt x="4004060" y="5546853"/>
                  <a:pt x="3952823" y="5522348"/>
                  <a:pt x="4051300" y="5588000"/>
                </a:cubicBezTo>
                <a:lnTo>
                  <a:pt x="4089400" y="5613400"/>
                </a:lnTo>
                <a:cubicBezTo>
                  <a:pt x="4106333" y="5638800"/>
                  <a:pt x="4130547" y="5660640"/>
                  <a:pt x="4140200" y="5689600"/>
                </a:cubicBezTo>
                <a:lnTo>
                  <a:pt x="4165600" y="5765800"/>
                </a:lnTo>
                <a:cubicBezTo>
                  <a:pt x="4064166" y="5901046"/>
                  <a:pt x="4192920" y="5745150"/>
                  <a:pt x="4076700" y="5842000"/>
                </a:cubicBezTo>
                <a:cubicBezTo>
                  <a:pt x="4064974" y="5851771"/>
                  <a:pt x="4064000" y="5871633"/>
                  <a:pt x="4051300" y="5880100"/>
                </a:cubicBezTo>
                <a:cubicBezTo>
                  <a:pt x="4036777" y="5889782"/>
                  <a:pt x="4017283" y="5888005"/>
                  <a:pt x="4000500" y="5892800"/>
                </a:cubicBezTo>
                <a:cubicBezTo>
                  <a:pt x="3987628" y="5896478"/>
                  <a:pt x="3974587" y="5899960"/>
                  <a:pt x="3962400" y="5905500"/>
                </a:cubicBezTo>
                <a:cubicBezTo>
                  <a:pt x="3927930" y="5921168"/>
                  <a:pt x="3860800" y="5956300"/>
                  <a:pt x="3860800" y="5956300"/>
                </a:cubicBezTo>
                <a:cubicBezTo>
                  <a:pt x="3819125" y="6018813"/>
                  <a:pt x="3856213" y="5976832"/>
                  <a:pt x="3784600" y="6019800"/>
                </a:cubicBezTo>
                <a:cubicBezTo>
                  <a:pt x="3758423" y="6035506"/>
                  <a:pt x="3733800" y="6053667"/>
                  <a:pt x="3708400" y="6070600"/>
                </a:cubicBezTo>
                <a:cubicBezTo>
                  <a:pt x="3652688" y="6107741"/>
                  <a:pt x="3682511" y="6086842"/>
                  <a:pt x="3619500" y="6134100"/>
                </a:cubicBezTo>
                <a:cubicBezTo>
                  <a:pt x="3596606" y="6202782"/>
                  <a:pt x="3601350" y="6165824"/>
                  <a:pt x="3632200" y="6273800"/>
                </a:cubicBezTo>
                <a:cubicBezTo>
                  <a:pt x="3639555" y="6299544"/>
                  <a:pt x="3649133" y="6324600"/>
                  <a:pt x="3657600" y="6350000"/>
                </a:cubicBezTo>
                <a:cubicBezTo>
                  <a:pt x="3661833" y="6362700"/>
                  <a:pt x="3667675" y="6374973"/>
                  <a:pt x="3670300" y="6388100"/>
                </a:cubicBezTo>
                <a:cubicBezTo>
                  <a:pt x="3674533" y="6409267"/>
                  <a:pt x="3678317" y="6430528"/>
                  <a:pt x="3683000" y="6451600"/>
                </a:cubicBezTo>
                <a:cubicBezTo>
                  <a:pt x="3686786" y="6468639"/>
                  <a:pt x="3690684" y="6485682"/>
                  <a:pt x="3695700" y="6502400"/>
                </a:cubicBezTo>
                <a:cubicBezTo>
                  <a:pt x="3703393" y="6528045"/>
                  <a:pt x="3721100" y="6578600"/>
                  <a:pt x="3721100" y="6578600"/>
                </a:cubicBezTo>
                <a:cubicBezTo>
                  <a:pt x="3708400" y="6591300"/>
                  <a:pt x="3698700" y="6607978"/>
                  <a:pt x="3683000" y="6616700"/>
                </a:cubicBezTo>
                <a:cubicBezTo>
                  <a:pt x="3659595" y="6629703"/>
                  <a:pt x="3606800" y="6642100"/>
                  <a:pt x="3606800" y="6642100"/>
                </a:cubicBezTo>
                <a:cubicBezTo>
                  <a:pt x="3589867" y="6633633"/>
                  <a:pt x="3573401" y="6624158"/>
                  <a:pt x="3556000" y="6616700"/>
                </a:cubicBezTo>
                <a:cubicBezTo>
                  <a:pt x="3543695" y="6611427"/>
                  <a:pt x="3529874" y="6609987"/>
                  <a:pt x="3517900" y="6604000"/>
                </a:cubicBezTo>
                <a:cubicBezTo>
                  <a:pt x="3504248" y="6597174"/>
                  <a:pt x="3492500" y="6587067"/>
                  <a:pt x="3479800" y="6578600"/>
                </a:cubicBezTo>
                <a:cubicBezTo>
                  <a:pt x="3471333" y="6565900"/>
                  <a:pt x="3469456" y="6543009"/>
                  <a:pt x="3454400" y="6540500"/>
                </a:cubicBezTo>
                <a:cubicBezTo>
                  <a:pt x="3435726" y="6537388"/>
                  <a:pt x="3421561" y="6559913"/>
                  <a:pt x="3403600" y="6565900"/>
                </a:cubicBezTo>
                <a:cubicBezTo>
                  <a:pt x="3383122" y="6572726"/>
                  <a:pt x="3361622" y="6576944"/>
                  <a:pt x="3340100" y="6578600"/>
                </a:cubicBezTo>
                <a:cubicBezTo>
                  <a:pt x="3251361" y="6585426"/>
                  <a:pt x="3162300" y="6587067"/>
                  <a:pt x="3073400" y="6591300"/>
                </a:cubicBezTo>
                <a:cubicBezTo>
                  <a:pt x="3062403" y="6594049"/>
                  <a:pt x="2998671" y="6608602"/>
                  <a:pt x="2984500" y="6616700"/>
                </a:cubicBezTo>
                <a:cubicBezTo>
                  <a:pt x="2966122" y="6627202"/>
                  <a:pt x="2952632" y="6645334"/>
                  <a:pt x="2933700" y="6654800"/>
                </a:cubicBezTo>
                <a:cubicBezTo>
                  <a:pt x="2918088" y="6662606"/>
                  <a:pt x="2899683" y="6662705"/>
                  <a:pt x="2882900" y="6667500"/>
                </a:cubicBezTo>
                <a:cubicBezTo>
                  <a:pt x="2755363" y="6703939"/>
                  <a:pt x="2952809" y="6653198"/>
                  <a:pt x="2794000" y="6692900"/>
                </a:cubicBezTo>
                <a:cubicBezTo>
                  <a:pt x="2781300" y="6701367"/>
                  <a:pt x="2769929" y="6712287"/>
                  <a:pt x="2755900" y="6718300"/>
                </a:cubicBezTo>
                <a:cubicBezTo>
                  <a:pt x="2685183" y="6748607"/>
                  <a:pt x="2663680" y="6718574"/>
                  <a:pt x="2578100" y="6692900"/>
                </a:cubicBezTo>
                <a:cubicBezTo>
                  <a:pt x="2454232" y="6610321"/>
                  <a:pt x="2643674" y="6742722"/>
                  <a:pt x="2501900" y="6616700"/>
                </a:cubicBezTo>
                <a:cubicBezTo>
                  <a:pt x="2462492" y="6581671"/>
                  <a:pt x="2420418" y="6563259"/>
                  <a:pt x="2374900" y="6540500"/>
                </a:cubicBezTo>
                <a:cubicBezTo>
                  <a:pt x="2357967" y="6574367"/>
                  <a:pt x="2357967" y="6625167"/>
                  <a:pt x="2324100" y="6642100"/>
                </a:cubicBezTo>
                <a:cubicBezTo>
                  <a:pt x="2210526" y="6698887"/>
                  <a:pt x="2258421" y="6680926"/>
                  <a:pt x="2184400" y="6705600"/>
                </a:cubicBezTo>
                <a:cubicBezTo>
                  <a:pt x="2159000" y="6692900"/>
                  <a:pt x="2132551" y="6682111"/>
                  <a:pt x="2108200" y="6667500"/>
                </a:cubicBezTo>
                <a:cubicBezTo>
                  <a:pt x="2090050" y="6656610"/>
                  <a:pt x="2074740" y="6641538"/>
                  <a:pt x="2057400" y="6629400"/>
                </a:cubicBezTo>
                <a:cubicBezTo>
                  <a:pt x="2032391" y="6611894"/>
                  <a:pt x="2006600" y="6595533"/>
                  <a:pt x="1981200" y="6578600"/>
                </a:cubicBezTo>
                <a:cubicBezTo>
                  <a:pt x="1953329" y="6560019"/>
                  <a:pt x="1924526" y="6538542"/>
                  <a:pt x="1892300" y="6527800"/>
                </a:cubicBezTo>
                <a:cubicBezTo>
                  <a:pt x="1859182" y="6516761"/>
                  <a:pt x="1824567" y="6510867"/>
                  <a:pt x="1790700" y="6502400"/>
                </a:cubicBezTo>
                <a:cubicBezTo>
                  <a:pt x="1706222" y="6417922"/>
                  <a:pt x="1779105" y="6475659"/>
                  <a:pt x="1663700" y="6426200"/>
                </a:cubicBezTo>
                <a:cubicBezTo>
                  <a:pt x="1628897" y="6411285"/>
                  <a:pt x="1562100" y="6375400"/>
                  <a:pt x="1562100" y="6375400"/>
                </a:cubicBezTo>
                <a:cubicBezTo>
                  <a:pt x="1443280" y="6390253"/>
                  <a:pt x="1399117" y="6387495"/>
                  <a:pt x="1308100" y="6413500"/>
                </a:cubicBezTo>
                <a:cubicBezTo>
                  <a:pt x="1295228" y="6417178"/>
                  <a:pt x="1282872" y="6422522"/>
                  <a:pt x="1270000" y="6426200"/>
                </a:cubicBezTo>
                <a:cubicBezTo>
                  <a:pt x="1135645" y="6464587"/>
                  <a:pt x="1324084" y="6403939"/>
                  <a:pt x="1143000" y="6464300"/>
                </a:cubicBezTo>
                <a:cubicBezTo>
                  <a:pt x="1130300" y="6468533"/>
                  <a:pt x="1118266" y="6476257"/>
                  <a:pt x="1104900" y="6477000"/>
                </a:cubicBezTo>
                <a:cubicBezTo>
                  <a:pt x="829613" y="6492294"/>
                  <a:pt x="952304" y="6482791"/>
                  <a:pt x="736600" y="6502400"/>
                </a:cubicBezTo>
                <a:cubicBezTo>
                  <a:pt x="673100" y="6489700"/>
                  <a:pt x="604624" y="6492022"/>
                  <a:pt x="546100" y="6464300"/>
                </a:cubicBezTo>
                <a:cubicBezTo>
                  <a:pt x="518512" y="6451232"/>
                  <a:pt x="512233" y="6413500"/>
                  <a:pt x="495300" y="6388100"/>
                </a:cubicBezTo>
                <a:lnTo>
                  <a:pt x="444500" y="6311900"/>
                </a:lnTo>
                <a:cubicBezTo>
                  <a:pt x="436033" y="6299200"/>
                  <a:pt x="425926" y="6287452"/>
                  <a:pt x="419100" y="6273800"/>
                </a:cubicBezTo>
                <a:lnTo>
                  <a:pt x="393700" y="6223000"/>
                </a:lnTo>
                <a:cubicBezTo>
                  <a:pt x="402167" y="6197600"/>
                  <a:pt x="404910" y="6169504"/>
                  <a:pt x="419100" y="6146800"/>
                </a:cubicBezTo>
                <a:cubicBezTo>
                  <a:pt x="427190" y="6133857"/>
                  <a:pt x="446407" y="6132193"/>
                  <a:pt x="457200" y="6121400"/>
                </a:cubicBezTo>
                <a:cubicBezTo>
                  <a:pt x="467993" y="6110607"/>
                  <a:pt x="474133" y="6096000"/>
                  <a:pt x="482600" y="6083300"/>
                </a:cubicBezTo>
                <a:cubicBezTo>
                  <a:pt x="511767" y="5966633"/>
                  <a:pt x="469615" y="6086832"/>
                  <a:pt x="533400" y="6007100"/>
                </a:cubicBezTo>
                <a:cubicBezTo>
                  <a:pt x="541763" y="5996647"/>
                  <a:pt x="538674" y="5980139"/>
                  <a:pt x="546100" y="5969000"/>
                </a:cubicBezTo>
                <a:cubicBezTo>
                  <a:pt x="556063" y="5954056"/>
                  <a:pt x="571500" y="5943600"/>
                  <a:pt x="584200" y="5930900"/>
                </a:cubicBezTo>
                <a:lnTo>
                  <a:pt x="622300" y="5816600"/>
                </a:lnTo>
                <a:lnTo>
                  <a:pt x="635000" y="5778500"/>
                </a:lnTo>
                <a:cubicBezTo>
                  <a:pt x="622300" y="5753100"/>
                  <a:pt x="612652" y="5725929"/>
                  <a:pt x="596900" y="5702300"/>
                </a:cubicBezTo>
                <a:cubicBezTo>
                  <a:pt x="558593" y="5644840"/>
                  <a:pt x="560971" y="5678528"/>
                  <a:pt x="508000" y="5638800"/>
                </a:cubicBezTo>
                <a:cubicBezTo>
                  <a:pt x="488842" y="5624432"/>
                  <a:pt x="475222" y="5603769"/>
                  <a:pt x="457200" y="5588000"/>
                </a:cubicBezTo>
                <a:cubicBezTo>
                  <a:pt x="441270" y="5574062"/>
                  <a:pt x="422062" y="5564138"/>
                  <a:pt x="406400" y="5549900"/>
                </a:cubicBezTo>
                <a:cubicBezTo>
                  <a:pt x="375391" y="5521710"/>
                  <a:pt x="347133" y="5490633"/>
                  <a:pt x="317500" y="5461000"/>
                </a:cubicBezTo>
                <a:cubicBezTo>
                  <a:pt x="304800" y="5448300"/>
                  <a:pt x="295464" y="5430932"/>
                  <a:pt x="279400" y="5422900"/>
                </a:cubicBezTo>
                <a:lnTo>
                  <a:pt x="228600" y="5397500"/>
                </a:lnTo>
                <a:cubicBezTo>
                  <a:pt x="211667" y="5372100"/>
                  <a:pt x="202222" y="5339616"/>
                  <a:pt x="177800" y="5321300"/>
                </a:cubicBezTo>
                <a:cubicBezTo>
                  <a:pt x="143933" y="5295900"/>
                  <a:pt x="99682" y="5280323"/>
                  <a:pt x="76200" y="5245100"/>
                </a:cubicBezTo>
                <a:cubicBezTo>
                  <a:pt x="14898" y="5153148"/>
                  <a:pt x="39052" y="5196204"/>
                  <a:pt x="0" y="5118100"/>
                </a:cubicBezTo>
                <a:cubicBezTo>
                  <a:pt x="21423" y="5060972"/>
                  <a:pt x="27336" y="5021797"/>
                  <a:pt x="63500" y="4978400"/>
                </a:cubicBezTo>
                <a:cubicBezTo>
                  <a:pt x="74998" y="4964602"/>
                  <a:pt x="85900" y="4949022"/>
                  <a:pt x="101600" y="4940300"/>
                </a:cubicBezTo>
                <a:cubicBezTo>
                  <a:pt x="125005" y="4927297"/>
                  <a:pt x="152941" y="4924844"/>
                  <a:pt x="177800" y="4914900"/>
                </a:cubicBezTo>
                <a:cubicBezTo>
                  <a:pt x="195378" y="4907869"/>
                  <a:pt x="211300" y="4897189"/>
                  <a:pt x="228600" y="4889500"/>
                </a:cubicBezTo>
                <a:cubicBezTo>
                  <a:pt x="338812" y="4840517"/>
                  <a:pt x="248535" y="4893144"/>
                  <a:pt x="368300" y="4813300"/>
                </a:cubicBezTo>
                <a:lnTo>
                  <a:pt x="406400" y="4787900"/>
                </a:lnTo>
                <a:cubicBezTo>
                  <a:pt x="410633" y="4775200"/>
                  <a:pt x="413113" y="4761774"/>
                  <a:pt x="419100" y="4749800"/>
                </a:cubicBezTo>
                <a:cubicBezTo>
                  <a:pt x="425926" y="4736148"/>
                  <a:pt x="445347" y="4726940"/>
                  <a:pt x="444500" y="4711700"/>
                </a:cubicBezTo>
                <a:cubicBezTo>
                  <a:pt x="440908" y="4647042"/>
                  <a:pt x="422880" y="4583825"/>
                  <a:pt x="406400" y="4521200"/>
                </a:cubicBezTo>
                <a:cubicBezTo>
                  <a:pt x="395840" y="4481070"/>
                  <a:pt x="345560" y="4424920"/>
                  <a:pt x="330200" y="4394200"/>
                </a:cubicBezTo>
                <a:cubicBezTo>
                  <a:pt x="313267" y="4360333"/>
                  <a:pt x="300403" y="4324105"/>
                  <a:pt x="279400" y="4292600"/>
                </a:cubicBezTo>
                <a:lnTo>
                  <a:pt x="228600" y="4216400"/>
                </a:lnTo>
                <a:cubicBezTo>
                  <a:pt x="220133" y="4203700"/>
                  <a:pt x="210026" y="4191952"/>
                  <a:pt x="203200" y="4178300"/>
                </a:cubicBezTo>
                <a:lnTo>
                  <a:pt x="177800" y="4127500"/>
                </a:lnTo>
                <a:cubicBezTo>
                  <a:pt x="186267" y="4102100"/>
                  <a:pt x="191226" y="4075247"/>
                  <a:pt x="203200" y="4051300"/>
                </a:cubicBezTo>
                <a:cubicBezTo>
                  <a:pt x="216852" y="4023996"/>
                  <a:pt x="244347" y="4004060"/>
                  <a:pt x="254000" y="3975100"/>
                </a:cubicBezTo>
                <a:lnTo>
                  <a:pt x="279400" y="3898900"/>
                </a:lnTo>
                <a:lnTo>
                  <a:pt x="292100" y="3860800"/>
                </a:lnTo>
                <a:cubicBezTo>
                  <a:pt x="296333" y="3831167"/>
                  <a:pt x="301821" y="3801686"/>
                  <a:pt x="304800" y="3771900"/>
                </a:cubicBezTo>
                <a:cubicBezTo>
                  <a:pt x="310502" y="3714879"/>
                  <a:pt x="295714" y="3612623"/>
                  <a:pt x="342900" y="3556000"/>
                </a:cubicBezTo>
                <a:cubicBezTo>
                  <a:pt x="352671" y="3544274"/>
                  <a:pt x="368300" y="3539067"/>
                  <a:pt x="381000" y="3530600"/>
                </a:cubicBezTo>
                <a:cubicBezTo>
                  <a:pt x="471777" y="3394435"/>
                  <a:pt x="379712" y="3550319"/>
                  <a:pt x="368300" y="3162300"/>
                </a:cubicBezTo>
                <a:cubicBezTo>
                  <a:pt x="367274" y="3127406"/>
                  <a:pt x="382661" y="3093818"/>
                  <a:pt x="393700" y="3060700"/>
                </a:cubicBezTo>
                <a:cubicBezTo>
                  <a:pt x="399687" y="3042739"/>
                  <a:pt x="400835" y="3014881"/>
                  <a:pt x="419100" y="3009900"/>
                </a:cubicBezTo>
                <a:cubicBezTo>
                  <a:pt x="501191" y="2987512"/>
                  <a:pt x="588433" y="2992967"/>
                  <a:pt x="673100" y="2984500"/>
                </a:cubicBezTo>
                <a:cubicBezTo>
                  <a:pt x="685800" y="2967567"/>
                  <a:pt x="701734" y="2952632"/>
                  <a:pt x="711200" y="2933700"/>
                </a:cubicBezTo>
                <a:cubicBezTo>
                  <a:pt x="719006" y="2918088"/>
                  <a:pt x="717771" y="2899243"/>
                  <a:pt x="723900" y="2882900"/>
                </a:cubicBezTo>
                <a:cubicBezTo>
                  <a:pt x="730547" y="2865173"/>
                  <a:pt x="741842" y="2849501"/>
                  <a:pt x="749300" y="2832100"/>
                </a:cubicBezTo>
                <a:cubicBezTo>
                  <a:pt x="754573" y="2819795"/>
                  <a:pt x="751107" y="2801781"/>
                  <a:pt x="762000" y="2794000"/>
                </a:cubicBezTo>
                <a:cubicBezTo>
                  <a:pt x="783787" y="2778438"/>
                  <a:pt x="812800" y="2777067"/>
                  <a:pt x="838200" y="2768600"/>
                </a:cubicBezTo>
                <a:cubicBezTo>
                  <a:pt x="850900" y="2751667"/>
                  <a:pt x="866834" y="2736732"/>
                  <a:pt x="876300" y="2717800"/>
                </a:cubicBezTo>
                <a:cubicBezTo>
                  <a:pt x="884106" y="2702188"/>
                  <a:pt x="884205" y="2683783"/>
                  <a:pt x="889000" y="2667000"/>
                </a:cubicBezTo>
                <a:cubicBezTo>
                  <a:pt x="892678" y="2654128"/>
                  <a:pt x="897467" y="2641600"/>
                  <a:pt x="901700" y="2628900"/>
                </a:cubicBezTo>
                <a:cubicBezTo>
                  <a:pt x="865433" y="2604722"/>
                  <a:pt x="838200" y="2596959"/>
                  <a:pt x="838200" y="2540000"/>
                </a:cubicBezTo>
                <a:cubicBezTo>
                  <a:pt x="838200" y="2534216"/>
                  <a:pt x="880337" y="2434363"/>
                  <a:pt x="889000" y="2425700"/>
                </a:cubicBezTo>
                <a:cubicBezTo>
                  <a:pt x="985173" y="2329527"/>
                  <a:pt x="898609" y="2473208"/>
                  <a:pt x="977900" y="2362200"/>
                </a:cubicBezTo>
                <a:cubicBezTo>
                  <a:pt x="991879" y="2342629"/>
                  <a:pt x="1009622" y="2298812"/>
                  <a:pt x="1016000" y="2273300"/>
                </a:cubicBezTo>
                <a:cubicBezTo>
                  <a:pt x="1021235" y="2252359"/>
                  <a:pt x="1021874" y="2230278"/>
                  <a:pt x="1028700" y="2209800"/>
                </a:cubicBezTo>
                <a:cubicBezTo>
                  <a:pt x="1034687" y="2191839"/>
                  <a:pt x="1047453" y="2176727"/>
                  <a:pt x="1054100" y="2159000"/>
                </a:cubicBezTo>
                <a:cubicBezTo>
                  <a:pt x="1067919" y="2122151"/>
                  <a:pt x="1074864" y="2051750"/>
                  <a:pt x="1079500" y="2019300"/>
                </a:cubicBezTo>
                <a:cubicBezTo>
                  <a:pt x="1066800" y="1989667"/>
                  <a:pt x="1055818" y="1959236"/>
                  <a:pt x="1041400" y="1930400"/>
                </a:cubicBezTo>
                <a:cubicBezTo>
                  <a:pt x="1034574" y="1916748"/>
                  <a:pt x="1023573" y="1905552"/>
                  <a:pt x="1016000" y="1892300"/>
                </a:cubicBezTo>
                <a:cubicBezTo>
                  <a:pt x="1006607" y="1875862"/>
                  <a:pt x="999067" y="1858433"/>
                  <a:pt x="990600" y="1841500"/>
                </a:cubicBezTo>
                <a:cubicBezTo>
                  <a:pt x="999067" y="1816100"/>
                  <a:pt x="1005126" y="1789766"/>
                  <a:pt x="1016000" y="1765300"/>
                </a:cubicBezTo>
                <a:cubicBezTo>
                  <a:pt x="1022199" y="1751352"/>
                  <a:pt x="1035387" y="1741229"/>
                  <a:pt x="1041400" y="1727200"/>
                </a:cubicBezTo>
                <a:cubicBezTo>
                  <a:pt x="1074204" y="1650658"/>
                  <a:pt x="1025234" y="1695644"/>
                  <a:pt x="1092200" y="1651000"/>
                </a:cubicBezTo>
                <a:cubicBezTo>
                  <a:pt x="1176867" y="1659467"/>
                  <a:pt x="1263290" y="1657267"/>
                  <a:pt x="1346200" y="1676400"/>
                </a:cubicBezTo>
                <a:cubicBezTo>
                  <a:pt x="1375945" y="1683264"/>
                  <a:pt x="1422400" y="1727200"/>
                  <a:pt x="1422400" y="1727200"/>
                </a:cubicBezTo>
                <a:cubicBezTo>
                  <a:pt x="1430867" y="1739900"/>
                  <a:pt x="1436074" y="1755529"/>
                  <a:pt x="1447800" y="1765300"/>
                </a:cubicBezTo>
                <a:cubicBezTo>
                  <a:pt x="1462344" y="1777420"/>
                  <a:pt x="1481199" y="1783242"/>
                  <a:pt x="1498600" y="1790700"/>
                </a:cubicBezTo>
                <a:cubicBezTo>
                  <a:pt x="1524107" y="1801632"/>
                  <a:pt x="1561721" y="1809655"/>
                  <a:pt x="1587500" y="1816100"/>
                </a:cubicBezTo>
                <a:cubicBezTo>
                  <a:pt x="1608667" y="1803400"/>
                  <a:pt x="1635845" y="1797485"/>
                  <a:pt x="1651000" y="1778000"/>
                </a:cubicBezTo>
                <a:cubicBezTo>
                  <a:pt x="1667438" y="1756866"/>
                  <a:pt x="1664426" y="1725747"/>
                  <a:pt x="1676400" y="1701800"/>
                </a:cubicBezTo>
                <a:cubicBezTo>
                  <a:pt x="1684867" y="1684867"/>
                  <a:pt x="1691766" y="1667054"/>
                  <a:pt x="1701800" y="1651000"/>
                </a:cubicBezTo>
                <a:cubicBezTo>
                  <a:pt x="1713018" y="1633051"/>
                  <a:pt x="1723829" y="1613975"/>
                  <a:pt x="1739900" y="1600200"/>
                </a:cubicBezTo>
                <a:cubicBezTo>
                  <a:pt x="1754274" y="1587879"/>
                  <a:pt x="1775294" y="1585804"/>
                  <a:pt x="1790700" y="1574800"/>
                </a:cubicBezTo>
                <a:cubicBezTo>
                  <a:pt x="1805315" y="1564361"/>
                  <a:pt x="1816100" y="1549400"/>
                  <a:pt x="1828800" y="1536700"/>
                </a:cubicBezTo>
                <a:cubicBezTo>
                  <a:pt x="1833033" y="1524000"/>
                  <a:pt x="1837822" y="1511472"/>
                  <a:pt x="1841500" y="1498600"/>
                </a:cubicBezTo>
                <a:cubicBezTo>
                  <a:pt x="1846295" y="1481817"/>
                  <a:pt x="1848071" y="1464143"/>
                  <a:pt x="1854200" y="1447800"/>
                </a:cubicBezTo>
                <a:cubicBezTo>
                  <a:pt x="1860847" y="1430073"/>
                  <a:pt x="1871133" y="1413933"/>
                  <a:pt x="1879600" y="1397000"/>
                </a:cubicBezTo>
                <a:cubicBezTo>
                  <a:pt x="1867799" y="1345863"/>
                  <a:pt x="1823011" y="1127966"/>
                  <a:pt x="1790700" y="1079500"/>
                </a:cubicBezTo>
                <a:lnTo>
                  <a:pt x="1765300" y="1041400"/>
                </a:lnTo>
                <a:cubicBezTo>
                  <a:pt x="1773767" y="990600"/>
                  <a:pt x="1781209" y="939619"/>
                  <a:pt x="1790700" y="889000"/>
                </a:cubicBezTo>
                <a:cubicBezTo>
                  <a:pt x="1805818" y="808372"/>
                  <a:pt x="1804132" y="860670"/>
                  <a:pt x="1828800" y="762000"/>
                </a:cubicBezTo>
                <a:lnTo>
                  <a:pt x="1854200" y="660400"/>
                </a:lnTo>
                <a:cubicBezTo>
                  <a:pt x="1858433" y="643467"/>
                  <a:pt x="1861380" y="626159"/>
                  <a:pt x="1866900" y="609600"/>
                </a:cubicBezTo>
                <a:lnTo>
                  <a:pt x="1905000" y="495300"/>
                </a:lnTo>
                <a:cubicBezTo>
                  <a:pt x="1913366" y="470201"/>
                  <a:pt x="1920719" y="437005"/>
                  <a:pt x="1943100" y="419100"/>
                </a:cubicBezTo>
                <a:cubicBezTo>
                  <a:pt x="1953553" y="410737"/>
                  <a:pt x="1969498" y="412901"/>
                  <a:pt x="1981200" y="406400"/>
                </a:cubicBezTo>
                <a:cubicBezTo>
                  <a:pt x="2007885" y="391575"/>
                  <a:pt x="2057400" y="355600"/>
                  <a:pt x="2057400" y="355600"/>
                </a:cubicBezTo>
                <a:cubicBezTo>
                  <a:pt x="2144272" y="372974"/>
                  <a:pt x="2167958" y="360948"/>
                  <a:pt x="2222500" y="406400"/>
                </a:cubicBezTo>
                <a:cubicBezTo>
                  <a:pt x="2236298" y="417898"/>
                  <a:pt x="2247900" y="431800"/>
                  <a:pt x="2260600" y="444500"/>
                </a:cubicBezTo>
                <a:cubicBezTo>
                  <a:pt x="2267045" y="470279"/>
                  <a:pt x="2275068" y="507893"/>
                  <a:pt x="2286000" y="533400"/>
                </a:cubicBezTo>
                <a:cubicBezTo>
                  <a:pt x="2293458" y="550801"/>
                  <a:pt x="2303942" y="566799"/>
                  <a:pt x="2311400" y="584200"/>
                </a:cubicBezTo>
                <a:cubicBezTo>
                  <a:pt x="2329928" y="627432"/>
                  <a:pt x="2325398" y="665498"/>
                  <a:pt x="2374900" y="698500"/>
                </a:cubicBezTo>
                <a:cubicBezTo>
                  <a:pt x="2387600" y="706967"/>
                  <a:pt x="2401274" y="714129"/>
                  <a:pt x="2413000" y="723900"/>
                </a:cubicBezTo>
                <a:cubicBezTo>
                  <a:pt x="2437075" y="743962"/>
                  <a:pt x="2462229" y="771557"/>
                  <a:pt x="2476500" y="800100"/>
                </a:cubicBezTo>
                <a:cubicBezTo>
                  <a:pt x="2482487" y="812074"/>
                  <a:pt x="2484967" y="825500"/>
                  <a:pt x="2489200" y="838200"/>
                </a:cubicBezTo>
                <a:cubicBezTo>
                  <a:pt x="2493433" y="914400"/>
                  <a:pt x="2496047" y="990707"/>
                  <a:pt x="2501900" y="1066800"/>
                </a:cubicBezTo>
                <a:cubicBezTo>
                  <a:pt x="2504518" y="1100830"/>
                  <a:pt x="2501924" y="1136711"/>
                  <a:pt x="2514600" y="1168400"/>
                </a:cubicBezTo>
                <a:cubicBezTo>
                  <a:pt x="2520269" y="1182572"/>
                  <a:pt x="2540974" y="1184029"/>
                  <a:pt x="2552700" y="1193800"/>
                </a:cubicBezTo>
                <a:cubicBezTo>
                  <a:pt x="2566498" y="1205298"/>
                  <a:pt x="2578100" y="1219200"/>
                  <a:pt x="2590800" y="1231900"/>
                </a:cubicBezTo>
                <a:cubicBezTo>
                  <a:pt x="2650067" y="1219200"/>
                  <a:pt x="2710451" y="1210903"/>
                  <a:pt x="2768600" y="1193800"/>
                </a:cubicBezTo>
                <a:cubicBezTo>
                  <a:pt x="2817420" y="1179441"/>
                  <a:pt x="2807099" y="1149017"/>
                  <a:pt x="2844800" y="1117600"/>
                </a:cubicBezTo>
                <a:cubicBezTo>
                  <a:pt x="2855084" y="1109030"/>
                  <a:pt x="2870200" y="1109133"/>
                  <a:pt x="2882900" y="1104900"/>
                </a:cubicBezTo>
                <a:lnTo>
                  <a:pt x="2997200" y="1143000"/>
                </a:lnTo>
                <a:lnTo>
                  <a:pt x="3035300" y="1155700"/>
                </a:lnTo>
                <a:cubicBezTo>
                  <a:pt x="3039533" y="1168400"/>
                  <a:pt x="3053987" y="1181826"/>
                  <a:pt x="3048000" y="1193800"/>
                </a:cubicBezTo>
                <a:cubicBezTo>
                  <a:pt x="3042013" y="1205774"/>
                  <a:pt x="3022205" y="1201227"/>
                  <a:pt x="3009900" y="1206500"/>
                </a:cubicBezTo>
                <a:cubicBezTo>
                  <a:pt x="2916924" y="1246347"/>
                  <a:pt x="3001958" y="1221185"/>
                  <a:pt x="2908300" y="1244600"/>
                </a:cubicBezTo>
                <a:cubicBezTo>
                  <a:pt x="2896795" y="1253229"/>
                  <a:pt x="2832100" y="1292944"/>
                  <a:pt x="2832100" y="1320800"/>
                </a:cubicBezTo>
                <a:cubicBezTo>
                  <a:pt x="2832100" y="1386330"/>
                  <a:pt x="2859880" y="1389061"/>
                  <a:pt x="2882900" y="1435100"/>
                </a:cubicBezTo>
                <a:cubicBezTo>
                  <a:pt x="2888887" y="1447074"/>
                  <a:pt x="2889613" y="1461226"/>
                  <a:pt x="2895600" y="1473200"/>
                </a:cubicBezTo>
                <a:cubicBezTo>
                  <a:pt x="2902426" y="1486852"/>
                  <a:pt x="2908300" y="1502833"/>
                  <a:pt x="2921000" y="1511300"/>
                </a:cubicBezTo>
                <a:cubicBezTo>
                  <a:pt x="2935523" y="1520982"/>
                  <a:pt x="2954583" y="1521131"/>
                  <a:pt x="2971800" y="1524000"/>
                </a:cubicBezTo>
                <a:cubicBezTo>
                  <a:pt x="3030854" y="1533842"/>
                  <a:pt x="3090333" y="1540933"/>
                  <a:pt x="3149600" y="1549400"/>
                </a:cubicBezTo>
                <a:cubicBezTo>
                  <a:pt x="3170767" y="1532467"/>
                  <a:pt x="3195250" y="1519000"/>
                  <a:pt x="3213100" y="1498600"/>
                </a:cubicBezTo>
                <a:cubicBezTo>
                  <a:pt x="3225567" y="1484352"/>
                  <a:pt x="3231042" y="1465201"/>
                  <a:pt x="3238500" y="1447800"/>
                </a:cubicBezTo>
                <a:cubicBezTo>
                  <a:pt x="3243773" y="1435495"/>
                  <a:pt x="3241734" y="1419166"/>
                  <a:pt x="3251200" y="1409700"/>
                </a:cubicBezTo>
                <a:cubicBezTo>
                  <a:pt x="3264587" y="1396313"/>
                  <a:pt x="3284700" y="1391989"/>
                  <a:pt x="3302000" y="1384300"/>
                </a:cubicBezTo>
                <a:cubicBezTo>
                  <a:pt x="3502119" y="1295358"/>
                  <a:pt x="3251191" y="1408116"/>
                  <a:pt x="3416300" y="1346200"/>
                </a:cubicBezTo>
                <a:cubicBezTo>
                  <a:pt x="3578485" y="1285381"/>
                  <a:pt x="3372553" y="1354354"/>
                  <a:pt x="3505200" y="1295400"/>
                </a:cubicBezTo>
                <a:cubicBezTo>
                  <a:pt x="3529666" y="1284526"/>
                  <a:pt x="3556541" y="1279944"/>
                  <a:pt x="3581400" y="1270000"/>
                </a:cubicBezTo>
                <a:cubicBezTo>
                  <a:pt x="3598978" y="1262969"/>
                  <a:pt x="3615267" y="1253067"/>
                  <a:pt x="3632200" y="1244600"/>
                </a:cubicBezTo>
                <a:cubicBezTo>
                  <a:pt x="3640667" y="1227667"/>
                  <a:pt x="3646596" y="1209206"/>
                  <a:pt x="3657600" y="1193800"/>
                </a:cubicBezTo>
                <a:cubicBezTo>
                  <a:pt x="3668039" y="1179185"/>
                  <a:pt x="3680756" y="1165663"/>
                  <a:pt x="3695700" y="1155700"/>
                </a:cubicBezTo>
                <a:cubicBezTo>
                  <a:pt x="3706839" y="1148274"/>
                  <a:pt x="3720885" y="1146522"/>
                  <a:pt x="3733800" y="1143000"/>
                </a:cubicBezTo>
                <a:cubicBezTo>
                  <a:pt x="3767479" y="1133815"/>
                  <a:pt x="3801533" y="1126067"/>
                  <a:pt x="3835400" y="1117600"/>
                </a:cubicBezTo>
                <a:cubicBezTo>
                  <a:pt x="3881967" y="1126067"/>
                  <a:pt x="3930199" y="1128033"/>
                  <a:pt x="3975100" y="1143000"/>
                </a:cubicBezTo>
                <a:cubicBezTo>
                  <a:pt x="4023457" y="1159119"/>
                  <a:pt x="4052904" y="1221606"/>
                  <a:pt x="4076700" y="1257300"/>
                </a:cubicBezTo>
                <a:cubicBezTo>
                  <a:pt x="4085167" y="1270000"/>
                  <a:pt x="4097273" y="1280920"/>
                  <a:pt x="4102100" y="1295400"/>
                </a:cubicBezTo>
                <a:cubicBezTo>
                  <a:pt x="4106333" y="1308100"/>
                  <a:pt x="4106437" y="1323047"/>
                  <a:pt x="4114800" y="1333500"/>
                </a:cubicBezTo>
                <a:cubicBezTo>
                  <a:pt x="4124335" y="1345419"/>
                  <a:pt x="4140200" y="1350433"/>
                  <a:pt x="4152900" y="1358900"/>
                </a:cubicBezTo>
                <a:cubicBezTo>
                  <a:pt x="4166134" y="1398603"/>
                  <a:pt x="4178969" y="1448246"/>
                  <a:pt x="4216400" y="1473200"/>
                </a:cubicBezTo>
                <a:cubicBezTo>
                  <a:pt x="4241800" y="1490133"/>
                  <a:pt x="4263640" y="1514347"/>
                  <a:pt x="4292600" y="1524000"/>
                </a:cubicBezTo>
                <a:cubicBezTo>
                  <a:pt x="4397198" y="1558866"/>
                  <a:pt x="4342295" y="1545614"/>
                  <a:pt x="4457700" y="1562100"/>
                </a:cubicBezTo>
                <a:cubicBezTo>
                  <a:pt x="4500033" y="1549400"/>
                  <a:pt x="4543449" y="1539866"/>
                  <a:pt x="4584700" y="1524000"/>
                </a:cubicBezTo>
                <a:cubicBezTo>
                  <a:pt x="4598946" y="1518521"/>
                  <a:pt x="4608852" y="1504799"/>
                  <a:pt x="4622800" y="1498600"/>
                </a:cubicBezTo>
                <a:cubicBezTo>
                  <a:pt x="4647266" y="1487726"/>
                  <a:pt x="4674141" y="1483144"/>
                  <a:pt x="4699000" y="1473200"/>
                </a:cubicBezTo>
                <a:cubicBezTo>
                  <a:pt x="4716578" y="1466169"/>
                  <a:pt x="4731705" y="1453368"/>
                  <a:pt x="4749800" y="1447800"/>
                </a:cubicBezTo>
                <a:cubicBezTo>
                  <a:pt x="4870222" y="1410747"/>
                  <a:pt x="5010703" y="1408438"/>
                  <a:pt x="5130800" y="1397000"/>
                </a:cubicBezTo>
                <a:cubicBezTo>
                  <a:pt x="5156200" y="1380067"/>
                  <a:pt x="5188684" y="1370622"/>
                  <a:pt x="5207000" y="1346200"/>
                </a:cubicBezTo>
                <a:cubicBezTo>
                  <a:pt x="5219700" y="1329267"/>
                  <a:pt x="5233882" y="1313349"/>
                  <a:pt x="5245100" y="1295400"/>
                </a:cubicBezTo>
                <a:cubicBezTo>
                  <a:pt x="5255134" y="1279346"/>
                  <a:pt x="5258380" y="1259144"/>
                  <a:pt x="5270500" y="1244600"/>
                </a:cubicBezTo>
                <a:cubicBezTo>
                  <a:pt x="5279970" y="1233236"/>
                  <a:pt x="5349997" y="1195591"/>
                  <a:pt x="5359400" y="1193800"/>
                </a:cubicBezTo>
                <a:cubicBezTo>
                  <a:pt x="5430583" y="1180241"/>
                  <a:pt x="5503333" y="1176867"/>
                  <a:pt x="5575300" y="1168400"/>
                </a:cubicBezTo>
                <a:cubicBezTo>
                  <a:pt x="5668125" y="1106517"/>
                  <a:pt x="5551409" y="1182052"/>
                  <a:pt x="5664200" y="1117600"/>
                </a:cubicBezTo>
                <a:cubicBezTo>
                  <a:pt x="5677452" y="1110027"/>
                  <a:pt x="5689600" y="1100667"/>
                  <a:pt x="5702300" y="1092200"/>
                </a:cubicBezTo>
                <a:cubicBezTo>
                  <a:pt x="5706533" y="1075267"/>
                  <a:pt x="5706340" y="1056555"/>
                  <a:pt x="5715000" y="1041400"/>
                </a:cubicBezTo>
                <a:cubicBezTo>
                  <a:pt x="5730044" y="1015073"/>
                  <a:pt x="5766922" y="994085"/>
                  <a:pt x="5791200" y="977900"/>
                </a:cubicBezTo>
                <a:cubicBezTo>
                  <a:pt x="5799667" y="960967"/>
                  <a:pt x="5804480" y="941644"/>
                  <a:pt x="5816600" y="927100"/>
                </a:cubicBezTo>
                <a:cubicBezTo>
                  <a:pt x="5843160" y="895228"/>
                  <a:pt x="5915102" y="884442"/>
                  <a:pt x="5943600" y="876300"/>
                </a:cubicBezTo>
                <a:cubicBezTo>
                  <a:pt x="6019851" y="887193"/>
                  <a:pt x="6097963" y="892129"/>
                  <a:pt x="6172200" y="914400"/>
                </a:cubicBezTo>
                <a:cubicBezTo>
                  <a:pt x="6197845" y="922093"/>
                  <a:pt x="6248400" y="939800"/>
                  <a:pt x="6248400" y="939800"/>
                </a:cubicBezTo>
                <a:cubicBezTo>
                  <a:pt x="6256867" y="952500"/>
                  <a:pt x="6266974" y="964248"/>
                  <a:pt x="6273800" y="977900"/>
                </a:cubicBezTo>
                <a:cubicBezTo>
                  <a:pt x="6298514" y="1027328"/>
                  <a:pt x="6274785" y="1009833"/>
                  <a:pt x="6299200" y="1066800"/>
                </a:cubicBezTo>
                <a:cubicBezTo>
                  <a:pt x="6305213" y="1080829"/>
                  <a:pt x="6314459" y="1093492"/>
                  <a:pt x="6324600" y="1104900"/>
                </a:cubicBezTo>
                <a:cubicBezTo>
                  <a:pt x="6348465" y="1131748"/>
                  <a:pt x="6366722" y="1169741"/>
                  <a:pt x="6400800" y="1181100"/>
                </a:cubicBezTo>
                <a:cubicBezTo>
                  <a:pt x="6528843" y="1223781"/>
                  <a:pt x="6330232" y="1158660"/>
                  <a:pt x="6489700" y="1206500"/>
                </a:cubicBezTo>
                <a:cubicBezTo>
                  <a:pt x="6515345" y="1214193"/>
                  <a:pt x="6565900" y="1231900"/>
                  <a:pt x="6565900" y="1231900"/>
                </a:cubicBezTo>
                <a:cubicBezTo>
                  <a:pt x="6608233" y="1219200"/>
                  <a:pt x="6654099" y="1214964"/>
                  <a:pt x="6692900" y="1193800"/>
                </a:cubicBezTo>
                <a:cubicBezTo>
                  <a:pt x="6704652" y="1187390"/>
                  <a:pt x="6702353" y="1168687"/>
                  <a:pt x="6705600" y="1155700"/>
                </a:cubicBezTo>
                <a:cubicBezTo>
                  <a:pt x="6710835" y="1134759"/>
                  <a:pt x="6713617" y="1113272"/>
                  <a:pt x="6718300" y="1092200"/>
                </a:cubicBezTo>
                <a:cubicBezTo>
                  <a:pt x="6735367" y="1015399"/>
                  <a:pt x="6720737" y="1065711"/>
                  <a:pt x="6756400" y="1003300"/>
                </a:cubicBezTo>
                <a:cubicBezTo>
                  <a:pt x="6765793" y="986862"/>
                  <a:pt x="6769680" y="967044"/>
                  <a:pt x="6781800" y="952500"/>
                </a:cubicBezTo>
                <a:cubicBezTo>
                  <a:pt x="6791571" y="940774"/>
                  <a:pt x="6807200" y="935567"/>
                  <a:pt x="6819900" y="927100"/>
                </a:cubicBezTo>
                <a:cubicBezTo>
                  <a:pt x="6828367" y="914400"/>
                  <a:pt x="6834507" y="899793"/>
                  <a:pt x="6845300" y="889000"/>
                </a:cubicBezTo>
                <a:cubicBezTo>
                  <a:pt x="6856093" y="878207"/>
                  <a:pt x="6873629" y="875326"/>
                  <a:pt x="6883400" y="863600"/>
                </a:cubicBezTo>
                <a:cubicBezTo>
                  <a:pt x="6895520" y="849056"/>
                  <a:pt x="6895413" y="826187"/>
                  <a:pt x="6908800" y="812800"/>
                </a:cubicBezTo>
                <a:cubicBezTo>
                  <a:pt x="6930386" y="791214"/>
                  <a:pt x="6959600" y="778933"/>
                  <a:pt x="6985000" y="762000"/>
                </a:cubicBezTo>
                <a:lnTo>
                  <a:pt x="7061200" y="711200"/>
                </a:lnTo>
                <a:cubicBezTo>
                  <a:pt x="7073900" y="702733"/>
                  <a:pt x="7085648" y="692626"/>
                  <a:pt x="7099300" y="685800"/>
                </a:cubicBezTo>
                <a:cubicBezTo>
                  <a:pt x="7116233" y="677333"/>
                  <a:pt x="7132800" y="668089"/>
                  <a:pt x="7150100" y="660400"/>
                </a:cubicBezTo>
                <a:cubicBezTo>
                  <a:pt x="7170932" y="651141"/>
                  <a:pt x="7191573" y="640874"/>
                  <a:pt x="7213600" y="635000"/>
                </a:cubicBezTo>
                <a:cubicBezTo>
                  <a:pt x="7255314" y="623876"/>
                  <a:pt x="7298267" y="618067"/>
                  <a:pt x="7340600" y="609600"/>
                </a:cubicBezTo>
                <a:cubicBezTo>
                  <a:pt x="7349067" y="592667"/>
                  <a:pt x="7359353" y="576527"/>
                  <a:pt x="7366000" y="558800"/>
                </a:cubicBezTo>
                <a:cubicBezTo>
                  <a:pt x="7372129" y="542457"/>
                  <a:pt x="7377806" y="525432"/>
                  <a:pt x="7378700" y="508000"/>
                </a:cubicBezTo>
                <a:cubicBezTo>
                  <a:pt x="7386291" y="359967"/>
                  <a:pt x="7380031" y="211291"/>
                  <a:pt x="7391400" y="63500"/>
                </a:cubicBezTo>
                <a:cubicBezTo>
                  <a:pt x="7395599" y="8914"/>
                  <a:pt x="7450667" y="0"/>
                  <a:pt x="7467600" y="0"/>
                </a:cubicBezTo>
                <a:close/>
              </a:path>
            </a:pathLst>
          </a:cu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483768" y="2420888"/>
            <a:ext cx="3600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FF00"/>
                </a:solidFill>
              </a:rPr>
              <a:t>ГЕРМАНСКАЯ ИМПЕРИЯ до войны</a:t>
            </a:r>
            <a:endParaRPr lang="ru-RU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938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3" grpId="0"/>
      <p:bldP spid="3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nglish-online.at/history/world-war-2/germany-after-world-war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137835"/>
            <a:ext cx="8232850" cy="699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863472" y="660400"/>
            <a:ext cx="6400928" cy="6007100"/>
          </a:xfrm>
          <a:custGeom>
            <a:avLst/>
            <a:gdLst>
              <a:gd name="connsiteX0" fmla="*/ 2133728 w 6400928"/>
              <a:gd name="connsiteY0" fmla="*/ 76200 h 6007100"/>
              <a:gd name="connsiteX1" fmla="*/ 2070228 w 6400928"/>
              <a:gd name="connsiteY1" fmla="*/ 114300 h 6007100"/>
              <a:gd name="connsiteX2" fmla="*/ 2032128 w 6400928"/>
              <a:gd name="connsiteY2" fmla="*/ 139700 h 6007100"/>
              <a:gd name="connsiteX3" fmla="*/ 1854328 w 6400928"/>
              <a:gd name="connsiteY3" fmla="*/ 101600 h 6007100"/>
              <a:gd name="connsiteX4" fmla="*/ 1727328 w 6400928"/>
              <a:gd name="connsiteY4" fmla="*/ 0 h 6007100"/>
              <a:gd name="connsiteX5" fmla="*/ 1676528 w 6400928"/>
              <a:gd name="connsiteY5" fmla="*/ 25400 h 6007100"/>
              <a:gd name="connsiteX6" fmla="*/ 1587628 w 6400928"/>
              <a:gd name="connsiteY6" fmla="*/ 76200 h 6007100"/>
              <a:gd name="connsiteX7" fmla="*/ 1562228 w 6400928"/>
              <a:gd name="connsiteY7" fmla="*/ 127000 h 6007100"/>
              <a:gd name="connsiteX8" fmla="*/ 1600328 w 6400928"/>
              <a:gd name="connsiteY8" fmla="*/ 254000 h 6007100"/>
              <a:gd name="connsiteX9" fmla="*/ 1562228 w 6400928"/>
              <a:gd name="connsiteY9" fmla="*/ 330200 h 6007100"/>
              <a:gd name="connsiteX10" fmla="*/ 1524128 w 6400928"/>
              <a:gd name="connsiteY10" fmla="*/ 342900 h 6007100"/>
              <a:gd name="connsiteX11" fmla="*/ 1473328 w 6400928"/>
              <a:gd name="connsiteY11" fmla="*/ 368300 h 6007100"/>
              <a:gd name="connsiteX12" fmla="*/ 1511428 w 6400928"/>
              <a:gd name="connsiteY12" fmla="*/ 381000 h 6007100"/>
              <a:gd name="connsiteX13" fmla="*/ 1536828 w 6400928"/>
              <a:gd name="connsiteY13" fmla="*/ 457200 h 6007100"/>
              <a:gd name="connsiteX14" fmla="*/ 1549528 w 6400928"/>
              <a:gd name="connsiteY14" fmla="*/ 495300 h 6007100"/>
              <a:gd name="connsiteX15" fmla="*/ 1587628 w 6400928"/>
              <a:gd name="connsiteY15" fmla="*/ 520700 h 6007100"/>
              <a:gd name="connsiteX16" fmla="*/ 1651128 w 6400928"/>
              <a:gd name="connsiteY16" fmla="*/ 584200 h 6007100"/>
              <a:gd name="connsiteX17" fmla="*/ 1676528 w 6400928"/>
              <a:gd name="connsiteY17" fmla="*/ 622300 h 6007100"/>
              <a:gd name="connsiteX18" fmla="*/ 1714628 w 6400928"/>
              <a:gd name="connsiteY18" fmla="*/ 660400 h 6007100"/>
              <a:gd name="connsiteX19" fmla="*/ 1727328 w 6400928"/>
              <a:gd name="connsiteY19" fmla="*/ 698500 h 6007100"/>
              <a:gd name="connsiteX20" fmla="*/ 1651128 w 6400928"/>
              <a:gd name="connsiteY20" fmla="*/ 800100 h 6007100"/>
              <a:gd name="connsiteX21" fmla="*/ 1625728 w 6400928"/>
              <a:gd name="connsiteY21" fmla="*/ 850900 h 6007100"/>
              <a:gd name="connsiteX22" fmla="*/ 1536828 w 6400928"/>
              <a:gd name="connsiteY22" fmla="*/ 876300 h 6007100"/>
              <a:gd name="connsiteX23" fmla="*/ 1524128 w 6400928"/>
              <a:gd name="connsiteY23" fmla="*/ 914400 h 6007100"/>
              <a:gd name="connsiteX24" fmla="*/ 1397128 w 6400928"/>
              <a:gd name="connsiteY24" fmla="*/ 1003300 h 6007100"/>
              <a:gd name="connsiteX25" fmla="*/ 1359028 w 6400928"/>
              <a:gd name="connsiteY25" fmla="*/ 1028700 h 6007100"/>
              <a:gd name="connsiteX26" fmla="*/ 1219328 w 6400928"/>
              <a:gd name="connsiteY26" fmla="*/ 876300 h 6007100"/>
              <a:gd name="connsiteX27" fmla="*/ 1181228 w 6400928"/>
              <a:gd name="connsiteY27" fmla="*/ 863600 h 6007100"/>
              <a:gd name="connsiteX28" fmla="*/ 1130428 w 6400928"/>
              <a:gd name="connsiteY28" fmla="*/ 889000 h 6007100"/>
              <a:gd name="connsiteX29" fmla="*/ 1041528 w 6400928"/>
              <a:gd name="connsiteY29" fmla="*/ 914400 h 6007100"/>
              <a:gd name="connsiteX30" fmla="*/ 1003428 w 6400928"/>
              <a:gd name="connsiteY30" fmla="*/ 927100 h 6007100"/>
              <a:gd name="connsiteX31" fmla="*/ 876428 w 6400928"/>
              <a:gd name="connsiteY31" fmla="*/ 965200 h 6007100"/>
              <a:gd name="connsiteX32" fmla="*/ 838328 w 6400928"/>
              <a:gd name="connsiteY32" fmla="*/ 990600 h 6007100"/>
              <a:gd name="connsiteX33" fmla="*/ 800228 w 6400928"/>
              <a:gd name="connsiteY33" fmla="*/ 1028700 h 6007100"/>
              <a:gd name="connsiteX34" fmla="*/ 749428 w 6400928"/>
              <a:gd name="connsiteY34" fmla="*/ 1054100 h 6007100"/>
              <a:gd name="connsiteX35" fmla="*/ 736728 w 6400928"/>
              <a:gd name="connsiteY35" fmla="*/ 1168400 h 6007100"/>
              <a:gd name="connsiteX36" fmla="*/ 762128 w 6400928"/>
              <a:gd name="connsiteY36" fmla="*/ 1206500 h 6007100"/>
              <a:gd name="connsiteX37" fmla="*/ 736728 w 6400928"/>
              <a:gd name="connsiteY37" fmla="*/ 1587500 h 6007100"/>
              <a:gd name="connsiteX38" fmla="*/ 711328 w 6400928"/>
              <a:gd name="connsiteY38" fmla="*/ 1625600 h 6007100"/>
              <a:gd name="connsiteX39" fmla="*/ 622428 w 6400928"/>
              <a:gd name="connsiteY39" fmla="*/ 1663700 h 6007100"/>
              <a:gd name="connsiteX40" fmla="*/ 546228 w 6400928"/>
              <a:gd name="connsiteY40" fmla="*/ 1701800 h 6007100"/>
              <a:gd name="connsiteX41" fmla="*/ 520828 w 6400928"/>
              <a:gd name="connsiteY41" fmla="*/ 1739900 h 6007100"/>
              <a:gd name="connsiteX42" fmla="*/ 546228 w 6400928"/>
              <a:gd name="connsiteY42" fmla="*/ 1778000 h 6007100"/>
              <a:gd name="connsiteX43" fmla="*/ 673228 w 6400928"/>
              <a:gd name="connsiteY43" fmla="*/ 1816100 h 6007100"/>
              <a:gd name="connsiteX44" fmla="*/ 711328 w 6400928"/>
              <a:gd name="connsiteY44" fmla="*/ 1892300 h 6007100"/>
              <a:gd name="connsiteX45" fmla="*/ 673228 w 6400928"/>
              <a:gd name="connsiteY45" fmla="*/ 1968500 h 6007100"/>
              <a:gd name="connsiteX46" fmla="*/ 635128 w 6400928"/>
              <a:gd name="connsiteY46" fmla="*/ 2057400 h 6007100"/>
              <a:gd name="connsiteX47" fmla="*/ 584328 w 6400928"/>
              <a:gd name="connsiteY47" fmla="*/ 2070100 h 6007100"/>
              <a:gd name="connsiteX48" fmla="*/ 533528 w 6400928"/>
              <a:gd name="connsiteY48" fmla="*/ 2159000 h 6007100"/>
              <a:gd name="connsiteX49" fmla="*/ 495428 w 6400928"/>
              <a:gd name="connsiteY49" fmla="*/ 2184400 h 6007100"/>
              <a:gd name="connsiteX50" fmla="*/ 470028 w 6400928"/>
              <a:gd name="connsiteY50" fmla="*/ 2222500 h 6007100"/>
              <a:gd name="connsiteX51" fmla="*/ 457328 w 6400928"/>
              <a:gd name="connsiteY51" fmla="*/ 2260600 h 6007100"/>
              <a:gd name="connsiteX52" fmla="*/ 406528 w 6400928"/>
              <a:gd name="connsiteY52" fmla="*/ 2273300 h 6007100"/>
              <a:gd name="connsiteX53" fmla="*/ 241428 w 6400928"/>
              <a:gd name="connsiteY53" fmla="*/ 2286000 h 6007100"/>
              <a:gd name="connsiteX54" fmla="*/ 177928 w 6400928"/>
              <a:gd name="connsiteY54" fmla="*/ 2336800 h 6007100"/>
              <a:gd name="connsiteX55" fmla="*/ 139828 w 6400928"/>
              <a:gd name="connsiteY55" fmla="*/ 2349500 h 6007100"/>
              <a:gd name="connsiteX56" fmla="*/ 177928 w 6400928"/>
              <a:gd name="connsiteY56" fmla="*/ 2527300 h 6007100"/>
              <a:gd name="connsiteX57" fmla="*/ 190628 w 6400928"/>
              <a:gd name="connsiteY57" fmla="*/ 2565400 h 6007100"/>
              <a:gd name="connsiteX58" fmla="*/ 152528 w 6400928"/>
              <a:gd name="connsiteY58" fmla="*/ 2654300 h 6007100"/>
              <a:gd name="connsiteX59" fmla="*/ 89028 w 6400928"/>
              <a:gd name="connsiteY59" fmla="*/ 2730500 h 6007100"/>
              <a:gd name="connsiteX60" fmla="*/ 38228 w 6400928"/>
              <a:gd name="connsiteY60" fmla="*/ 2768600 h 6007100"/>
              <a:gd name="connsiteX61" fmla="*/ 12828 w 6400928"/>
              <a:gd name="connsiteY61" fmla="*/ 2832100 h 6007100"/>
              <a:gd name="connsiteX62" fmla="*/ 128 w 6400928"/>
              <a:gd name="connsiteY62" fmla="*/ 2870200 h 6007100"/>
              <a:gd name="connsiteX63" fmla="*/ 25528 w 6400928"/>
              <a:gd name="connsiteY63" fmla="*/ 2959100 h 6007100"/>
              <a:gd name="connsiteX64" fmla="*/ 63628 w 6400928"/>
              <a:gd name="connsiteY64" fmla="*/ 2984500 h 6007100"/>
              <a:gd name="connsiteX65" fmla="*/ 76328 w 6400928"/>
              <a:gd name="connsiteY65" fmla="*/ 3035300 h 6007100"/>
              <a:gd name="connsiteX66" fmla="*/ 89028 w 6400928"/>
              <a:gd name="connsiteY66" fmla="*/ 3136900 h 6007100"/>
              <a:gd name="connsiteX67" fmla="*/ 114428 w 6400928"/>
              <a:gd name="connsiteY67" fmla="*/ 3213100 h 6007100"/>
              <a:gd name="connsiteX68" fmla="*/ 152528 w 6400928"/>
              <a:gd name="connsiteY68" fmla="*/ 3289300 h 6007100"/>
              <a:gd name="connsiteX69" fmla="*/ 165228 w 6400928"/>
              <a:gd name="connsiteY69" fmla="*/ 3365500 h 6007100"/>
              <a:gd name="connsiteX70" fmla="*/ 177928 w 6400928"/>
              <a:gd name="connsiteY70" fmla="*/ 3403600 h 6007100"/>
              <a:gd name="connsiteX71" fmla="*/ 216028 w 6400928"/>
              <a:gd name="connsiteY71" fmla="*/ 3416300 h 6007100"/>
              <a:gd name="connsiteX72" fmla="*/ 241428 w 6400928"/>
              <a:gd name="connsiteY72" fmla="*/ 3454400 h 6007100"/>
              <a:gd name="connsiteX73" fmla="*/ 165228 w 6400928"/>
              <a:gd name="connsiteY73" fmla="*/ 3505200 h 6007100"/>
              <a:gd name="connsiteX74" fmla="*/ 127128 w 6400928"/>
              <a:gd name="connsiteY74" fmla="*/ 3530600 h 6007100"/>
              <a:gd name="connsiteX75" fmla="*/ 101728 w 6400928"/>
              <a:gd name="connsiteY75" fmla="*/ 3644900 h 6007100"/>
              <a:gd name="connsiteX76" fmla="*/ 127128 w 6400928"/>
              <a:gd name="connsiteY76" fmla="*/ 3708400 h 6007100"/>
              <a:gd name="connsiteX77" fmla="*/ 139828 w 6400928"/>
              <a:gd name="connsiteY77" fmla="*/ 3746500 h 6007100"/>
              <a:gd name="connsiteX78" fmla="*/ 177928 w 6400928"/>
              <a:gd name="connsiteY78" fmla="*/ 3771900 h 6007100"/>
              <a:gd name="connsiteX79" fmla="*/ 216028 w 6400928"/>
              <a:gd name="connsiteY79" fmla="*/ 3810000 h 6007100"/>
              <a:gd name="connsiteX80" fmla="*/ 177928 w 6400928"/>
              <a:gd name="connsiteY80" fmla="*/ 3873500 h 6007100"/>
              <a:gd name="connsiteX81" fmla="*/ 177928 w 6400928"/>
              <a:gd name="connsiteY81" fmla="*/ 4191000 h 6007100"/>
              <a:gd name="connsiteX82" fmla="*/ 228728 w 6400928"/>
              <a:gd name="connsiteY82" fmla="*/ 4152900 h 6007100"/>
              <a:gd name="connsiteX83" fmla="*/ 279528 w 6400928"/>
              <a:gd name="connsiteY83" fmla="*/ 4127500 h 6007100"/>
              <a:gd name="connsiteX84" fmla="*/ 317628 w 6400928"/>
              <a:gd name="connsiteY84" fmla="*/ 4102100 h 6007100"/>
              <a:gd name="connsiteX85" fmla="*/ 508128 w 6400928"/>
              <a:gd name="connsiteY85" fmla="*/ 4127500 h 6007100"/>
              <a:gd name="connsiteX86" fmla="*/ 558928 w 6400928"/>
              <a:gd name="connsiteY86" fmla="*/ 4140200 h 6007100"/>
              <a:gd name="connsiteX87" fmla="*/ 597028 w 6400928"/>
              <a:gd name="connsiteY87" fmla="*/ 4178300 h 6007100"/>
              <a:gd name="connsiteX88" fmla="*/ 635128 w 6400928"/>
              <a:gd name="connsiteY88" fmla="*/ 4318000 h 6007100"/>
              <a:gd name="connsiteX89" fmla="*/ 660528 w 6400928"/>
              <a:gd name="connsiteY89" fmla="*/ 4432300 h 6007100"/>
              <a:gd name="connsiteX90" fmla="*/ 749428 w 6400928"/>
              <a:gd name="connsiteY90" fmla="*/ 4546600 h 6007100"/>
              <a:gd name="connsiteX91" fmla="*/ 939928 w 6400928"/>
              <a:gd name="connsiteY91" fmla="*/ 4635500 h 6007100"/>
              <a:gd name="connsiteX92" fmla="*/ 1016128 w 6400928"/>
              <a:gd name="connsiteY92" fmla="*/ 4648200 h 6007100"/>
              <a:gd name="connsiteX93" fmla="*/ 1092328 w 6400928"/>
              <a:gd name="connsiteY93" fmla="*/ 4673600 h 6007100"/>
              <a:gd name="connsiteX94" fmla="*/ 1003428 w 6400928"/>
              <a:gd name="connsiteY94" fmla="*/ 4711700 h 6007100"/>
              <a:gd name="connsiteX95" fmla="*/ 952628 w 6400928"/>
              <a:gd name="connsiteY95" fmla="*/ 4749800 h 6007100"/>
              <a:gd name="connsiteX96" fmla="*/ 914528 w 6400928"/>
              <a:gd name="connsiteY96" fmla="*/ 4762500 h 6007100"/>
              <a:gd name="connsiteX97" fmla="*/ 876428 w 6400928"/>
              <a:gd name="connsiteY97" fmla="*/ 4787900 h 6007100"/>
              <a:gd name="connsiteX98" fmla="*/ 825628 w 6400928"/>
              <a:gd name="connsiteY98" fmla="*/ 4864100 h 6007100"/>
              <a:gd name="connsiteX99" fmla="*/ 800228 w 6400928"/>
              <a:gd name="connsiteY99" fmla="*/ 4902200 h 6007100"/>
              <a:gd name="connsiteX100" fmla="*/ 762128 w 6400928"/>
              <a:gd name="connsiteY100" fmla="*/ 4927600 h 6007100"/>
              <a:gd name="connsiteX101" fmla="*/ 711328 w 6400928"/>
              <a:gd name="connsiteY101" fmla="*/ 5016500 h 6007100"/>
              <a:gd name="connsiteX102" fmla="*/ 685928 w 6400928"/>
              <a:gd name="connsiteY102" fmla="*/ 5054600 h 6007100"/>
              <a:gd name="connsiteX103" fmla="*/ 647828 w 6400928"/>
              <a:gd name="connsiteY103" fmla="*/ 5384800 h 6007100"/>
              <a:gd name="connsiteX104" fmla="*/ 597028 w 6400928"/>
              <a:gd name="connsiteY104" fmla="*/ 5461000 h 6007100"/>
              <a:gd name="connsiteX105" fmla="*/ 571628 w 6400928"/>
              <a:gd name="connsiteY105" fmla="*/ 5499100 h 6007100"/>
              <a:gd name="connsiteX106" fmla="*/ 622428 w 6400928"/>
              <a:gd name="connsiteY106" fmla="*/ 5676900 h 6007100"/>
              <a:gd name="connsiteX107" fmla="*/ 698628 w 6400928"/>
              <a:gd name="connsiteY107" fmla="*/ 5727700 h 6007100"/>
              <a:gd name="connsiteX108" fmla="*/ 736728 w 6400928"/>
              <a:gd name="connsiteY108" fmla="*/ 5753100 h 6007100"/>
              <a:gd name="connsiteX109" fmla="*/ 863728 w 6400928"/>
              <a:gd name="connsiteY109" fmla="*/ 5715000 h 6007100"/>
              <a:gd name="connsiteX110" fmla="*/ 927228 w 6400928"/>
              <a:gd name="connsiteY110" fmla="*/ 5689600 h 6007100"/>
              <a:gd name="connsiteX111" fmla="*/ 990728 w 6400928"/>
              <a:gd name="connsiteY111" fmla="*/ 5575300 h 6007100"/>
              <a:gd name="connsiteX112" fmla="*/ 1016128 w 6400928"/>
              <a:gd name="connsiteY112" fmla="*/ 5524500 h 6007100"/>
              <a:gd name="connsiteX113" fmla="*/ 1155828 w 6400928"/>
              <a:gd name="connsiteY113" fmla="*/ 5549900 h 6007100"/>
              <a:gd name="connsiteX114" fmla="*/ 1193928 w 6400928"/>
              <a:gd name="connsiteY114" fmla="*/ 5562600 h 6007100"/>
              <a:gd name="connsiteX115" fmla="*/ 1244728 w 6400928"/>
              <a:gd name="connsiteY115" fmla="*/ 5575300 h 6007100"/>
              <a:gd name="connsiteX116" fmla="*/ 1320928 w 6400928"/>
              <a:gd name="connsiteY116" fmla="*/ 5600700 h 6007100"/>
              <a:gd name="connsiteX117" fmla="*/ 1435228 w 6400928"/>
              <a:gd name="connsiteY117" fmla="*/ 5638800 h 6007100"/>
              <a:gd name="connsiteX118" fmla="*/ 1473328 w 6400928"/>
              <a:gd name="connsiteY118" fmla="*/ 5651500 h 6007100"/>
              <a:gd name="connsiteX119" fmla="*/ 1511428 w 6400928"/>
              <a:gd name="connsiteY119" fmla="*/ 5664200 h 6007100"/>
              <a:gd name="connsiteX120" fmla="*/ 1562228 w 6400928"/>
              <a:gd name="connsiteY120" fmla="*/ 5676900 h 6007100"/>
              <a:gd name="connsiteX121" fmla="*/ 1625728 w 6400928"/>
              <a:gd name="connsiteY121" fmla="*/ 5740400 h 6007100"/>
              <a:gd name="connsiteX122" fmla="*/ 1663828 w 6400928"/>
              <a:gd name="connsiteY122" fmla="*/ 5778500 h 6007100"/>
              <a:gd name="connsiteX123" fmla="*/ 1740028 w 6400928"/>
              <a:gd name="connsiteY123" fmla="*/ 5803900 h 6007100"/>
              <a:gd name="connsiteX124" fmla="*/ 1778128 w 6400928"/>
              <a:gd name="connsiteY124" fmla="*/ 5816600 h 6007100"/>
              <a:gd name="connsiteX125" fmla="*/ 1816228 w 6400928"/>
              <a:gd name="connsiteY125" fmla="*/ 5829300 h 6007100"/>
              <a:gd name="connsiteX126" fmla="*/ 1828928 w 6400928"/>
              <a:gd name="connsiteY126" fmla="*/ 5791200 h 6007100"/>
              <a:gd name="connsiteX127" fmla="*/ 1867028 w 6400928"/>
              <a:gd name="connsiteY127" fmla="*/ 5816600 h 6007100"/>
              <a:gd name="connsiteX128" fmla="*/ 1917828 w 6400928"/>
              <a:gd name="connsiteY128" fmla="*/ 5892800 h 6007100"/>
              <a:gd name="connsiteX129" fmla="*/ 1955928 w 6400928"/>
              <a:gd name="connsiteY129" fmla="*/ 5969000 h 6007100"/>
              <a:gd name="connsiteX130" fmla="*/ 2032128 w 6400928"/>
              <a:gd name="connsiteY130" fmla="*/ 6007100 h 6007100"/>
              <a:gd name="connsiteX131" fmla="*/ 2082928 w 6400928"/>
              <a:gd name="connsiteY131" fmla="*/ 5969000 h 6007100"/>
              <a:gd name="connsiteX132" fmla="*/ 2095628 w 6400928"/>
              <a:gd name="connsiteY132" fmla="*/ 5880100 h 6007100"/>
              <a:gd name="connsiteX133" fmla="*/ 2108328 w 6400928"/>
              <a:gd name="connsiteY133" fmla="*/ 5842000 h 6007100"/>
              <a:gd name="connsiteX134" fmla="*/ 2146428 w 6400928"/>
              <a:gd name="connsiteY134" fmla="*/ 5829300 h 6007100"/>
              <a:gd name="connsiteX135" fmla="*/ 2260728 w 6400928"/>
              <a:gd name="connsiteY135" fmla="*/ 5880100 h 6007100"/>
              <a:gd name="connsiteX136" fmla="*/ 2298828 w 6400928"/>
              <a:gd name="connsiteY136" fmla="*/ 5892800 h 6007100"/>
              <a:gd name="connsiteX137" fmla="*/ 2336928 w 6400928"/>
              <a:gd name="connsiteY137" fmla="*/ 5905500 h 6007100"/>
              <a:gd name="connsiteX138" fmla="*/ 2375028 w 6400928"/>
              <a:gd name="connsiteY138" fmla="*/ 5930900 h 6007100"/>
              <a:gd name="connsiteX139" fmla="*/ 2629028 w 6400928"/>
              <a:gd name="connsiteY139" fmla="*/ 5892800 h 6007100"/>
              <a:gd name="connsiteX140" fmla="*/ 2832228 w 6400928"/>
              <a:gd name="connsiteY140" fmla="*/ 5867400 h 6007100"/>
              <a:gd name="connsiteX141" fmla="*/ 2908428 w 6400928"/>
              <a:gd name="connsiteY141" fmla="*/ 5791200 h 6007100"/>
              <a:gd name="connsiteX142" fmla="*/ 2946528 w 6400928"/>
              <a:gd name="connsiteY142" fmla="*/ 5765800 h 6007100"/>
              <a:gd name="connsiteX143" fmla="*/ 3225928 w 6400928"/>
              <a:gd name="connsiteY143" fmla="*/ 5791200 h 6007100"/>
              <a:gd name="connsiteX144" fmla="*/ 3276728 w 6400928"/>
              <a:gd name="connsiteY144" fmla="*/ 5867400 h 6007100"/>
              <a:gd name="connsiteX145" fmla="*/ 3314828 w 6400928"/>
              <a:gd name="connsiteY145" fmla="*/ 5905500 h 6007100"/>
              <a:gd name="connsiteX146" fmla="*/ 3352928 w 6400928"/>
              <a:gd name="connsiteY146" fmla="*/ 5918200 h 6007100"/>
              <a:gd name="connsiteX147" fmla="*/ 3492628 w 6400928"/>
              <a:gd name="connsiteY147" fmla="*/ 5930900 h 6007100"/>
              <a:gd name="connsiteX148" fmla="*/ 3454528 w 6400928"/>
              <a:gd name="connsiteY148" fmla="*/ 5676900 h 6007100"/>
              <a:gd name="connsiteX149" fmla="*/ 3441828 w 6400928"/>
              <a:gd name="connsiteY149" fmla="*/ 5638800 h 6007100"/>
              <a:gd name="connsiteX150" fmla="*/ 3391028 w 6400928"/>
              <a:gd name="connsiteY150" fmla="*/ 5562600 h 6007100"/>
              <a:gd name="connsiteX151" fmla="*/ 3365628 w 6400928"/>
              <a:gd name="connsiteY151" fmla="*/ 5524500 h 6007100"/>
              <a:gd name="connsiteX152" fmla="*/ 3403728 w 6400928"/>
              <a:gd name="connsiteY152" fmla="*/ 5410200 h 6007100"/>
              <a:gd name="connsiteX153" fmla="*/ 3454528 w 6400928"/>
              <a:gd name="connsiteY153" fmla="*/ 5359400 h 6007100"/>
              <a:gd name="connsiteX154" fmla="*/ 3479928 w 6400928"/>
              <a:gd name="connsiteY154" fmla="*/ 5321300 h 6007100"/>
              <a:gd name="connsiteX155" fmla="*/ 3518028 w 6400928"/>
              <a:gd name="connsiteY155" fmla="*/ 5295900 h 6007100"/>
              <a:gd name="connsiteX156" fmla="*/ 3556128 w 6400928"/>
              <a:gd name="connsiteY156" fmla="*/ 5245100 h 6007100"/>
              <a:gd name="connsiteX157" fmla="*/ 3594228 w 6400928"/>
              <a:gd name="connsiteY157" fmla="*/ 5219700 h 6007100"/>
              <a:gd name="connsiteX158" fmla="*/ 3695828 w 6400928"/>
              <a:gd name="connsiteY158" fmla="*/ 5168900 h 6007100"/>
              <a:gd name="connsiteX159" fmla="*/ 3721228 w 6400928"/>
              <a:gd name="connsiteY159" fmla="*/ 5118100 h 6007100"/>
              <a:gd name="connsiteX160" fmla="*/ 3759328 w 6400928"/>
              <a:gd name="connsiteY160" fmla="*/ 5092700 h 6007100"/>
              <a:gd name="connsiteX161" fmla="*/ 3772028 w 6400928"/>
              <a:gd name="connsiteY161" fmla="*/ 5041900 h 6007100"/>
              <a:gd name="connsiteX162" fmla="*/ 3810128 w 6400928"/>
              <a:gd name="connsiteY162" fmla="*/ 4953000 h 6007100"/>
              <a:gd name="connsiteX163" fmla="*/ 3835528 w 6400928"/>
              <a:gd name="connsiteY163" fmla="*/ 4851400 h 6007100"/>
              <a:gd name="connsiteX164" fmla="*/ 3721228 w 6400928"/>
              <a:gd name="connsiteY164" fmla="*/ 4686300 h 6007100"/>
              <a:gd name="connsiteX165" fmla="*/ 3683128 w 6400928"/>
              <a:gd name="connsiteY165" fmla="*/ 4648200 h 6007100"/>
              <a:gd name="connsiteX166" fmla="*/ 3606928 w 6400928"/>
              <a:gd name="connsiteY166" fmla="*/ 4597400 h 6007100"/>
              <a:gd name="connsiteX167" fmla="*/ 3581528 w 6400928"/>
              <a:gd name="connsiteY167" fmla="*/ 4559300 h 6007100"/>
              <a:gd name="connsiteX168" fmla="*/ 3518028 w 6400928"/>
              <a:gd name="connsiteY168" fmla="*/ 4457700 h 6007100"/>
              <a:gd name="connsiteX169" fmla="*/ 3479928 w 6400928"/>
              <a:gd name="connsiteY169" fmla="*/ 4432300 h 6007100"/>
              <a:gd name="connsiteX170" fmla="*/ 3391028 w 6400928"/>
              <a:gd name="connsiteY170" fmla="*/ 4318000 h 6007100"/>
              <a:gd name="connsiteX171" fmla="*/ 3365628 w 6400928"/>
              <a:gd name="connsiteY171" fmla="*/ 4279900 h 6007100"/>
              <a:gd name="connsiteX172" fmla="*/ 3340228 w 6400928"/>
              <a:gd name="connsiteY172" fmla="*/ 4229100 h 6007100"/>
              <a:gd name="connsiteX173" fmla="*/ 3289428 w 6400928"/>
              <a:gd name="connsiteY173" fmla="*/ 4203700 h 6007100"/>
              <a:gd name="connsiteX174" fmla="*/ 3213228 w 6400928"/>
              <a:gd name="connsiteY174" fmla="*/ 4089400 h 6007100"/>
              <a:gd name="connsiteX175" fmla="*/ 3187828 w 6400928"/>
              <a:gd name="connsiteY175" fmla="*/ 4051300 h 6007100"/>
              <a:gd name="connsiteX176" fmla="*/ 3111628 w 6400928"/>
              <a:gd name="connsiteY176" fmla="*/ 3873500 h 6007100"/>
              <a:gd name="connsiteX177" fmla="*/ 3137028 w 6400928"/>
              <a:gd name="connsiteY177" fmla="*/ 3759200 h 6007100"/>
              <a:gd name="connsiteX178" fmla="*/ 3175128 w 6400928"/>
              <a:gd name="connsiteY178" fmla="*/ 3733800 h 6007100"/>
              <a:gd name="connsiteX179" fmla="*/ 3251328 w 6400928"/>
              <a:gd name="connsiteY179" fmla="*/ 3708400 h 6007100"/>
              <a:gd name="connsiteX180" fmla="*/ 3289428 w 6400928"/>
              <a:gd name="connsiteY180" fmla="*/ 3683000 h 6007100"/>
              <a:gd name="connsiteX181" fmla="*/ 3416428 w 6400928"/>
              <a:gd name="connsiteY181" fmla="*/ 3657600 h 6007100"/>
              <a:gd name="connsiteX182" fmla="*/ 3518028 w 6400928"/>
              <a:gd name="connsiteY182" fmla="*/ 3606800 h 6007100"/>
              <a:gd name="connsiteX183" fmla="*/ 3594228 w 6400928"/>
              <a:gd name="connsiteY183" fmla="*/ 3556000 h 6007100"/>
              <a:gd name="connsiteX184" fmla="*/ 3632328 w 6400928"/>
              <a:gd name="connsiteY184" fmla="*/ 3530600 h 6007100"/>
              <a:gd name="connsiteX185" fmla="*/ 3670428 w 6400928"/>
              <a:gd name="connsiteY185" fmla="*/ 3492500 h 6007100"/>
              <a:gd name="connsiteX186" fmla="*/ 3733928 w 6400928"/>
              <a:gd name="connsiteY186" fmla="*/ 3467100 h 6007100"/>
              <a:gd name="connsiteX187" fmla="*/ 3810128 w 6400928"/>
              <a:gd name="connsiteY187" fmla="*/ 3416300 h 6007100"/>
              <a:gd name="connsiteX188" fmla="*/ 4000628 w 6400928"/>
              <a:gd name="connsiteY188" fmla="*/ 3390900 h 6007100"/>
              <a:gd name="connsiteX189" fmla="*/ 4102228 w 6400928"/>
              <a:gd name="connsiteY189" fmla="*/ 3289300 h 6007100"/>
              <a:gd name="connsiteX190" fmla="*/ 4140328 w 6400928"/>
              <a:gd name="connsiteY190" fmla="*/ 3263900 h 6007100"/>
              <a:gd name="connsiteX191" fmla="*/ 4191128 w 6400928"/>
              <a:gd name="connsiteY191" fmla="*/ 3225800 h 6007100"/>
              <a:gd name="connsiteX192" fmla="*/ 4254628 w 6400928"/>
              <a:gd name="connsiteY192" fmla="*/ 3187700 h 6007100"/>
              <a:gd name="connsiteX193" fmla="*/ 4267328 w 6400928"/>
              <a:gd name="connsiteY193" fmla="*/ 3251200 h 6007100"/>
              <a:gd name="connsiteX194" fmla="*/ 4280028 w 6400928"/>
              <a:gd name="connsiteY194" fmla="*/ 3327400 h 6007100"/>
              <a:gd name="connsiteX195" fmla="*/ 4318128 w 6400928"/>
              <a:gd name="connsiteY195" fmla="*/ 3352800 h 6007100"/>
              <a:gd name="connsiteX196" fmla="*/ 4470528 w 6400928"/>
              <a:gd name="connsiteY196" fmla="*/ 3314700 h 6007100"/>
              <a:gd name="connsiteX197" fmla="*/ 4534028 w 6400928"/>
              <a:gd name="connsiteY197" fmla="*/ 3289300 h 6007100"/>
              <a:gd name="connsiteX198" fmla="*/ 4584828 w 6400928"/>
              <a:gd name="connsiteY198" fmla="*/ 3365500 h 6007100"/>
              <a:gd name="connsiteX199" fmla="*/ 4635628 w 6400928"/>
              <a:gd name="connsiteY199" fmla="*/ 3441700 h 6007100"/>
              <a:gd name="connsiteX200" fmla="*/ 4661028 w 6400928"/>
              <a:gd name="connsiteY200" fmla="*/ 3479800 h 6007100"/>
              <a:gd name="connsiteX201" fmla="*/ 4775328 w 6400928"/>
              <a:gd name="connsiteY201" fmla="*/ 3517900 h 6007100"/>
              <a:gd name="connsiteX202" fmla="*/ 4813428 w 6400928"/>
              <a:gd name="connsiteY202" fmla="*/ 3530600 h 6007100"/>
              <a:gd name="connsiteX203" fmla="*/ 5156328 w 6400928"/>
              <a:gd name="connsiteY203" fmla="*/ 3517900 h 6007100"/>
              <a:gd name="connsiteX204" fmla="*/ 5169028 w 6400928"/>
              <a:gd name="connsiteY204" fmla="*/ 3568700 h 6007100"/>
              <a:gd name="connsiteX205" fmla="*/ 5092828 w 6400928"/>
              <a:gd name="connsiteY205" fmla="*/ 3619500 h 6007100"/>
              <a:gd name="connsiteX206" fmla="*/ 5118228 w 6400928"/>
              <a:gd name="connsiteY206" fmla="*/ 3721100 h 6007100"/>
              <a:gd name="connsiteX207" fmla="*/ 5130928 w 6400928"/>
              <a:gd name="connsiteY207" fmla="*/ 3759200 h 6007100"/>
              <a:gd name="connsiteX208" fmla="*/ 5169028 w 6400928"/>
              <a:gd name="connsiteY208" fmla="*/ 3784600 h 6007100"/>
              <a:gd name="connsiteX209" fmla="*/ 5232528 w 6400928"/>
              <a:gd name="connsiteY209" fmla="*/ 3898900 h 6007100"/>
              <a:gd name="connsiteX210" fmla="*/ 5308728 w 6400928"/>
              <a:gd name="connsiteY210" fmla="*/ 3924300 h 6007100"/>
              <a:gd name="connsiteX211" fmla="*/ 5448428 w 6400928"/>
              <a:gd name="connsiteY211" fmla="*/ 3886200 h 6007100"/>
              <a:gd name="connsiteX212" fmla="*/ 5486528 w 6400928"/>
              <a:gd name="connsiteY212" fmla="*/ 3873500 h 6007100"/>
              <a:gd name="connsiteX213" fmla="*/ 5524628 w 6400928"/>
              <a:gd name="connsiteY213" fmla="*/ 3797300 h 6007100"/>
              <a:gd name="connsiteX214" fmla="*/ 5486528 w 6400928"/>
              <a:gd name="connsiteY214" fmla="*/ 3683000 h 6007100"/>
              <a:gd name="connsiteX215" fmla="*/ 5575428 w 6400928"/>
              <a:gd name="connsiteY215" fmla="*/ 3708400 h 6007100"/>
              <a:gd name="connsiteX216" fmla="*/ 5626228 w 6400928"/>
              <a:gd name="connsiteY216" fmla="*/ 3721100 h 6007100"/>
              <a:gd name="connsiteX217" fmla="*/ 5664328 w 6400928"/>
              <a:gd name="connsiteY217" fmla="*/ 3746500 h 6007100"/>
              <a:gd name="connsiteX218" fmla="*/ 5753228 w 6400928"/>
              <a:gd name="connsiteY218" fmla="*/ 3771900 h 6007100"/>
              <a:gd name="connsiteX219" fmla="*/ 5791328 w 6400928"/>
              <a:gd name="connsiteY219" fmla="*/ 3784600 h 6007100"/>
              <a:gd name="connsiteX220" fmla="*/ 5829428 w 6400928"/>
              <a:gd name="connsiteY220" fmla="*/ 3810000 h 6007100"/>
              <a:gd name="connsiteX221" fmla="*/ 5918328 w 6400928"/>
              <a:gd name="connsiteY221" fmla="*/ 3873500 h 6007100"/>
              <a:gd name="connsiteX222" fmla="*/ 5943728 w 6400928"/>
              <a:gd name="connsiteY222" fmla="*/ 3911600 h 6007100"/>
              <a:gd name="connsiteX223" fmla="*/ 5981828 w 6400928"/>
              <a:gd name="connsiteY223" fmla="*/ 3924300 h 6007100"/>
              <a:gd name="connsiteX224" fmla="*/ 6108828 w 6400928"/>
              <a:gd name="connsiteY224" fmla="*/ 3962400 h 6007100"/>
              <a:gd name="connsiteX225" fmla="*/ 6172328 w 6400928"/>
              <a:gd name="connsiteY225" fmla="*/ 3886200 h 6007100"/>
              <a:gd name="connsiteX226" fmla="*/ 6185028 w 6400928"/>
              <a:gd name="connsiteY226" fmla="*/ 3848100 h 6007100"/>
              <a:gd name="connsiteX227" fmla="*/ 6210428 w 6400928"/>
              <a:gd name="connsiteY227" fmla="*/ 3797300 h 6007100"/>
              <a:gd name="connsiteX228" fmla="*/ 6223128 w 6400928"/>
              <a:gd name="connsiteY228" fmla="*/ 3759200 h 6007100"/>
              <a:gd name="connsiteX229" fmla="*/ 6261228 w 6400928"/>
              <a:gd name="connsiteY229" fmla="*/ 3708400 h 6007100"/>
              <a:gd name="connsiteX230" fmla="*/ 6286628 w 6400928"/>
              <a:gd name="connsiteY230" fmla="*/ 3670300 h 6007100"/>
              <a:gd name="connsiteX231" fmla="*/ 6362828 w 6400928"/>
              <a:gd name="connsiteY231" fmla="*/ 3619500 h 6007100"/>
              <a:gd name="connsiteX232" fmla="*/ 6400928 w 6400928"/>
              <a:gd name="connsiteY232" fmla="*/ 3594100 h 6007100"/>
              <a:gd name="connsiteX233" fmla="*/ 6362828 w 6400928"/>
              <a:gd name="connsiteY233" fmla="*/ 3517900 h 6007100"/>
              <a:gd name="connsiteX234" fmla="*/ 6286628 w 6400928"/>
              <a:gd name="connsiteY234" fmla="*/ 3403600 h 6007100"/>
              <a:gd name="connsiteX235" fmla="*/ 6261228 w 6400928"/>
              <a:gd name="connsiteY235" fmla="*/ 3365500 h 6007100"/>
              <a:gd name="connsiteX236" fmla="*/ 6235828 w 6400928"/>
              <a:gd name="connsiteY236" fmla="*/ 3327400 h 6007100"/>
              <a:gd name="connsiteX237" fmla="*/ 6261228 w 6400928"/>
              <a:gd name="connsiteY237" fmla="*/ 3289300 h 6007100"/>
              <a:gd name="connsiteX238" fmla="*/ 6286628 w 6400928"/>
              <a:gd name="connsiteY238" fmla="*/ 3213100 h 6007100"/>
              <a:gd name="connsiteX239" fmla="*/ 6223128 w 6400928"/>
              <a:gd name="connsiteY239" fmla="*/ 3149600 h 6007100"/>
              <a:gd name="connsiteX240" fmla="*/ 6172328 w 6400928"/>
              <a:gd name="connsiteY240" fmla="*/ 3111500 h 6007100"/>
              <a:gd name="connsiteX241" fmla="*/ 6108828 w 6400928"/>
              <a:gd name="connsiteY241" fmla="*/ 3048000 h 6007100"/>
              <a:gd name="connsiteX242" fmla="*/ 6032628 w 6400928"/>
              <a:gd name="connsiteY242" fmla="*/ 2984500 h 6007100"/>
              <a:gd name="connsiteX243" fmla="*/ 5956428 w 6400928"/>
              <a:gd name="connsiteY243" fmla="*/ 3009900 h 6007100"/>
              <a:gd name="connsiteX244" fmla="*/ 5918328 w 6400928"/>
              <a:gd name="connsiteY244" fmla="*/ 3035300 h 6007100"/>
              <a:gd name="connsiteX245" fmla="*/ 5842128 w 6400928"/>
              <a:gd name="connsiteY245" fmla="*/ 3060700 h 6007100"/>
              <a:gd name="connsiteX246" fmla="*/ 5816728 w 6400928"/>
              <a:gd name="connsiteY246" fmla="*/ 3022600 h 6007100"/>
              <a:gd name="connsiteX247" fmla="*/ 5765928 w 6400928"/>
              <a:gd name="connsiteY247" fmla="*/ 2997200 h 6007100"/>
              <a:gd name="connsiteX248" fmla="*/ 5740528 w 6400928"/>
              <a:gd name="connsiteY248" fmla="*/ 2933700 h 6007100"/>
              <a:gd name="connsiteX249" fmla="*/ 5715128 w 6400928"/>
              <a:gd name="connsiteY249" fmla="*/ 2882900 h 6007100"/>
              <a:gd name="connsiteX250" fmla="*/ 5664328 w 6400928"/>
              <a:gd name="connsiteY250" fmla="*/ 2705100 h 6007100"/>
              <a:gd name="connsiteX251" fmla="*/ 5613528 w 6400928"/>
              <a:gd name="connsiteY251" fmla="*/ 2679700 h 6007100"/>
              <a:gd name="connsiteX252" fmla="*/ 5575428 w 6400928"/>
              <a:gd name="connsiteY252" fmla="*/ 2641600 h 6007100"/>
              <a:gd name="connsiteX253" fmla="*/ 5397628 w 6400928"/>
              <a:gd name="connsiteY253" fmla="*/ 2616200 h 6007100"/>
              <a:gd name="connsiteX254" fmla="*/ 5283328 w 6400928"/>
              <a:gd name="connsiteY254" fmla="*/ 2540000 h 6007100"/>
              <a:gd name="connsiteX255" fmla="*/ 5245228 w 6400928"/>
              <a:gd name="connsiteY255" fmla="*/ 2514600 h 6007100"/>
              <a:gd name="connsiteX256" fmla="*/ 5156328 w 6400928"/>
              <a:gd name="connsiteY256" fmla="*/ 2489200 h 6007100"/>
              <a:gd name="connsiteX257" fmla="*/ 5118228 w 6400928"/>
              <a:gd name="connsiteY257" fmla="*/ 2463800 h 6007100"/>
              <a:gd name="connsiteX258" fmla="*/ 5105528 w 6400928"/>
              <a:gd name="connsiteY258" fmla="*/ 2425700 h 6007100"/>
              <a:gd name="connsiteX259" fmla="*/ 5054728 w 6400928"/>
              <a:gd name="connsiteY259" fmla="*/ 2400300 h 6007100"/>
              <a:gd name="connsiteX260" fmla="*/ 5029328 w 6400928"/>
              <a:gd name="connsiteY260" fmla="*/ 2362200 h 6007100"/>
              <a:gd name="connsiteX261" fmla="*/ 4991228 w 6400928"/>
              <a:gd name="connsiteY261" fmla="*/ 2336800 h 6007100"/>
              <a:gd name="connsiteX262" fmla="*/ 4965828 w 6400928"/>
              <a:gd name="connsiteY262" fmla="*/ 2286000 h 6007100"/>
              <a:gd name="connsiteX263" fmla="*/ 4915028 w 6400928"/>
              <a:gd name="connsiteY263" fmla="*/ 2209800 h 6007100"/>
              <a:gd name="connsiteX264" fmla="*/ 4889628 w 6400928"/>
              <a:gd name="connsiteY264" fmla="*/ 2171700 h 6007100"/>
              <a:gd name="connsiteX265" fmla="*/ 4915028 w 6400928"/>
              <a:gd name="connsiteY265" fmla="*/ 1968500 h 6007100"/>
              <a:gd name="connsiteX266" fmla="*/ 4940428 w 6400928"/>
              <a:gd name="connsiteY266" fmla="*/ 1892300 h 6007100"/>
              <a:gd name="connsiteX267" fmla="*/ 4965828 w 6400928"/>
              <a:gd name="connsiteY267" fmla="*/ 1828800 h 6007100"/>
              <a:gd name="connsiteX268" fmla="*/ 4978528 w 6400928"/>
              <a:gd name="connsiteY268" fmla="*/ 1790700 h 6007100"/>
              <a:gd name="connsiteX269" fmla="*/ 5003928 w 6400928"/>
              <a:gd name="connsiteY269" fmla="*/ 1739900 h 6007100"/>
              <a:gd name="connsiteX270" fmla="*/ 5042028 w 6400928"/>
              <a:gd name="connsiteY270" fmla="*/ 1663700 h 6007100"/>
              <a:gd name="connsiteX271" fmla="*/ 5080128 w 6400928"/>
              <a:gd name="connsiteY271" fmla="*/ 1638300 h 6007100"/>
              <a:gd name="connsiteX272" fmla="*/ 5105528 w 6400928"/>
              <a:gd name="connsiteY272" fmla="*/ 1587500 h 6007100"/>
              <a:gd name="connsiteX273" fmla="*/ 5181728 w 6400928"/>
              <a:gd name="connsiteY273" fmla="*/ 1536700 h 6007100"/>
              <a:gd name="connsiteX274" fmla="*/ 5270628 w 6400928"/>
              <a:gd name="connsiteY274" fmla="*/ 1460500 h 6007100"/>
              <a:gd name="connsiteX275" fmla="*/ 5334128 w 6400928"/>
              <a:gd name="connsiteY275" fmla="*/ 1384300 h 6007100"/>
              <a:gd name="connsiteX276" fmla="*/ 5397628 w 6400928"/>
              <a:gd name="connsiteY276" fmla="*/ 1308100 h 6007100"/>
              <a:gd name="connsiteX277" fmla="*/ 5461128 w 6400928"/>
              <a:gd name="connsiteY277" fmla="*/ 1231900 h 6007100"/>
              <a:gd name="connsiteX278" fmla="*/ 5511928 w 6400928"/>
              <a:gd name="connsiteY278" fmla="*/ 1130300 h 6007100"/>
              <a:gd name="connsiteX279" fmla="*/ 5562728 w 6400928"/>
              <a:gd name="connsiteY279" fmla="*/ 1041400 h 6007100"/>
              <a:gd name="connsiteX280" fmla="*/ 5575428 w 6400928"/>
              <a:gd name="connsiteY280" fmla="*/ 774700 h 6007100"/>
              <a:gd name="connsiteX281" fmla="*/ 5613528 w 6400928"/>
              <a:gd name="connsiteY281" fmla="*/ 749300 h 6007100"/>
              <a:gd name="connsiteX282" fmla="*/ 5689728 w 6400928"/>
              <a:gd name="connsiteY282" fmla="*/ 673100 h 6007100"/>
              <a:gd name="connsiteX283" fmla="*/ 5715128 w 6400928"/>
              <a:gd name="connsiteY283" fmla="*/ 622300 h 6007100"/>
              <a:gd name="connsiteX284" fmla="*/ 5740528 w 6400928"/>
              <a:gd name="connsiteY284" fmla="*/ 533400 h 6007100"/>
              <a:gd name="connsiteX285" fmla="*/ 5804028 w 6400928"/>
              <a:gd name="connsiteY285" fmla="*/ 393700 h 6007100"/>
              <a:gd name="connsiteX286" fmla="*/ 5829428 w 6400928"/>
              <a:gd name="connsiteY286" fmla="*/ 342900 h 6007100"/>
              <a:gd name="connsiteX287" fmla="*/ 5854828 w 6400928"/>
              <a:gd name="connsiteY287" fmla="*/ 304800 h 6007100"/>
              <a:gd name="connsiteX288" fmla="*/ 5867528 w 6400928"/>
              <a:gd name="connsiteY288" fmla="*/ 266700 h 6007100"/>
              <a:gd name="connsiteX289" fmla="*/ 5511928 w 6400928"/>
              <a:gd name="connsiteY289" fmla="*/ 241300 h 6007100"/>
              <a:gd name="connsiteX290" fmla="*/ 5334128 w 6400928"/>
              <a:gd name="connsiteY290" fmla="*/ 279400 h 6007100"/>
              <a:gd name="connsiteX291" fmla="*/ 5232528 w 6400928"/>
              <a:gd name="connsiteY291" fmla="*/ 304800 h 6007100"/>
              <a:gd name="connsiteX292" fmla="*/ 5194428 w 6400928"/>
              <a:gd name="connsiteY292" fmla="*/ 330200 h 6007100"/>
              <a:gd name="connsiteX293" fmla="*/ 5054728 w 6400928"/>
              <a:gd name="connsiteY293" fmla="*/ 368300 h 6007100"/>
              <a:gd name="connsiteX294" fmla="*/ 5016628 w 6400928"/>
              <a:gd name="connsiteY294" fmla="*/ 393700 h 6007100"/>
              <a:gd name="connsiteX295" fmla="*/ 4953128 w 6400928"/>
              <a:gd name="connsiteY295" fmla="*/ 444500 h 6007100"/>
              <a:gd name="connsiteX296" fmla="*/ 4902328 w 6400928"/>
              <a:gd name="connsiteY296" fmla="*/ 469900 h 6007100"/>
              <a:gd name="connsiteX297" fmla="*/ 4864228 w 6400928"/>
              <a:gd name="connsiteY297" fmla="*/ 508000 h 6007100"/>
              <a:gd name="connsiteX298" fmla="*/ 4775328 w 6400928"/>
              <a:gd name="connsiteY298" fmla="*/ 571500 h 6007100"/>
              <a:gd name="connsiteX299" fmla="*/ 4749928 w 6400928"/>
              <a:gd name="connsiteY299" fmla="*/ 609600 h 6007100"/>
              <a:gd name="connsiteX300" fmla="*/ 4699128 w 6400928"/>
              <a:gd name="connsiteY300" fmla="*/ 622300 h 6007100"/>
              <a:gd name="connsiteX301" fmla="*/ 4648328 w 6400928"/>
              <a:gd name="connsiteY301" fmla="*/ 647700 h 6007100"/>
              <a:gd name="connsiteX302" fmla="*/ 4622928 w 6400928"/>
              <a:gd name="connsiteY302" fmla="*/ 685800 h 6007100"/>
              <a:gd name="connsiteX303" fmla="*/ 4572128 w 6400928"/>
              <a:gd name="connsiteY303" fmla="*/ 698500 h 6007100"/>
              <a:gd name="connsiteX304" fmla="*/ 4495928 w 6400928"/>
              <a:gd name="connsiteY304" fmla="*/ 723900 h 6007100"/>
              <a:gd name="connsiteX305" fmla="*/ 4445128 w 6400928"/>
              <a:gd name="connsiteY305" fmla="*/ 749300 h 6007100"/>
              <a:gd name="connsiteX306" fmla="*/ 4407028 w 6400928"/>
              <a:gd name="connsiteY306" fmla="*/ 762000 h 6007100"/>
              <a:gd name="connsiteX307" fmla="*/ 4330828 w 6400928"/>
              <a:gd name="connsiteY307" fmla="*/ 800100 h 6007100"/>
              <a:gd name="connsiteX308" fmla="*/ 4292728 w 6400928"/>
              <a:gd name="connsiteY308" fmla="*/ 838200 h 6007100"/>
              <a:gd name="connsiteX309" fmla="*/ 4254628 w 6400928"/>
              <a:gd name="connsiteY309" fmla="*/ 863600 h 6007100"/>
              <a:gd name="connsiteX310" fmla="*/ 4229228 w 6400928"/>
              <a:gd name="connsiteY310" fmla="*/ 901700 h 6007100"/>
              <a:gd name="connsiteX311" fmla="*/ 4140328 w 6400928"/>
              <a:gd name="connsiteY311" fmla="*/ 939800 h 6007100"/>
              <a:gd name="connsiteX312" fmla="*/ 4089528 w 6400928"/>
              <a:gd name="connsiteY312" fmla="*/ 901700 h 6007100"/>
              <a:gd name="connsiteX313" fmla="*/ 4013328 w 6400928"/>
              <a:gd name="connsiteY313" fmla="*/ 838200 h 6007100"/>
              <a:gd name="connsiteX314" fmla="*/ 3949828 w 6400928"/>
              <a:gd name="connsiteY314" fmla="*/ 749300 h 6007100"/>
              <a:gd name="connsiteX315" fmla="*/ 3924428 w 6400928"/>
              <a:gd name="connsiteY315" fmla="*/ 698500 h 6007100"/>
              <a:gd name="connsiteX316" fmla="*/ 3873628 w 6400928"/>
              <a:gd name="connsiteY316" fmla="*/ 622300 h 6007100"/>
              <a:gd name="connsiteX317" fmla="*/ 3848228 w 6400928"/>
              <a:gd name="connsiteY317" fmla="*/ 584200 h 6007100"/>
              <a:gd name="connsiteX318" fmla="*/ 3797428 w 6400928"/>
              <a:gd name="connsiteY318" fmla="*/ 533400 h 6007100"/>
              <a:gd name="connsiteX319" fmla="*/ 3746628 w 6400928"/>
              <a:gd name="connsiteY319" fmla="*/ 444500 h 6007100"/>
              <a:gd name="connsiteX320" fmla="*/ 3632328 w 6400928"/>
              <a:gd name="connsiteY320" fmla="*/ 419100 h 6007100"/>
              <a:gd name="connsiteX321" fmla="*/ 3479928 w 6400928"/>
              <a:gd name="connsiteY321" fmla="*/ 419100 h 6007100"/>
              <a:gd name="connsiteX322" fmla="*/ 3378328 w 6400928"/>
              <a:gd name="connsiteY322" fmla="*/ 444500 h 6007100"/>
              <a:gd name="connsiteX323" fmla="*/ 3289428 w 6400928"/>
              <a:gd name="connsiteY323" fmla="*/ 508000 h 6007100"/>
              <a:gd name="connsiteX324" fmla="*/ 3137028 w 6400928"/>
              <a:gd name="connsiteY324" fmla="*/ 584200 h 6007100"/>
              <a:gd name="connsiteX325" fmla="*/ 3086228 w 6400928"/>
              <a:gd name="connsiteY325" fmla="*/ 609600 h 6007100"/>
              <a:gd name="connsiteX326" fmla="*/ 2946528 w 6400928"/>
              <a:gd name="connsiteY326" fmla="*/ 685800 h 6007100"/>
              <a:gd name="connsiteX327" fmla="*/ 2895728 w 6400928"/>
              <a:gd name="connsiteY327" fmla="*/ 711200 h 6007100"/>
              <a:gd name="connsiteX328" fmla="*/ 2794128 w 6400928"/>
              <a:gd name="connsiteY328" fmla="*/ 736600 h 6007100"/>
              <a:gd name="connsiteX329" fmla="*/ 2756028 w 6400928"/>
              <a:gd name="connsiteY329" fmla="*/ 749300 h 6007100"/>
              <a:gd name="connsiteX330" fmla="*/ 2705228 w 6400928"/>
              <a:gd name="connsiteY330" fmla="*/ 762000 h 6007100"/>
              <a:gd name="connsiteX331" fmla="*/ 2654428 w 6400928"/>
              <a:gd name="connsiteY331" fmla="*/ 787400 h 6007100"/>
              <a:gd name="connsiteX332" fmla="*/ 2578228 w 6400928"/>
              <a:gd name="connsiteY332" fmla="*/ 711200 h 6007100"/>
              <a:gd name="connsiteX333" fmla="*/ 2603628 w 6400928"/>
              <a:gd name="connsiteY333" fmla="*/ 660400 h 6007100"/>
              <a:gd name="connsiteX334" fmla="*/ 2692528 w 6400928"/>
              <a:gd name="connsiteY334" fmla="*/ 596900 h 6007100"/>
              <a:gd name="connsiteX335" fmla="*/ 2717928 w 6400928"/>
              <a:gd name="connsiteY335" fmla="*/ 546100 h 6007100"/>
              <a:gd name="connsiteX336" fmla="*/ 2324228 w 6400928"/>
              <a:gd name="connsiteY336" fmla="*/ 406400 h 6007100"/>
              <a:gd name="connsiteX337" fmla="*/ 2298828 w 6400928"/>
              <a:gd name="connsiteY337" fmla="*/ 368300 h 6007100"/>
              <a:gd name="connsiteX338" fmla="*/ 2248028 w 6400928"/>
              <a:gd name="connsiteY338" fmla="*/ 330200 h 6007100"/>
              <a:gd name="connsiteX339" fmla="*/ 2209928 w 6400928"/>
              <a:gd name="connsiteY339" fmla="*/ 292100 h 6007100"/>
              <a:gd name="connsiteX340" fmla="*/ 2146428 w 6400928"/>
              <a:gd name="connsiteY340" fmla="*/ 177800 h 6007100"/>
              <a:gd name="connsiteX341" fmla="*/ 2108328 w 6400928"/>
              <a:gd name="connsiteY341" fmla="*/ 165100 h 6007100"/>
              <a:gd name="connsiteX342" fmla="*/ 2070228 w 6400928"/>
              <a:gd name="connsiteY342" fmla="*/ 139700 h 6007100"/>
              <a:gd name="connsiteX343" fmla="*/ 1994028 w 6400928"/>
              <a:gd name="connsiteY343" fmla="*/ 139700 h 6007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</a:cxnLst>
            <a:rect l="l" t="t" r="r" b="b"/>
            <a:pathLst>
              <a:path w="6400928" h="6007100">
                <a:moveTo>
                  <a:pt x="2133728" y="76200"/>
                </a:moveTo>
                <a:cubicBezTo>
                  <a:pt x="2112561" y="88900"/>
                  <a:pt x="2091160" y="101217"/>
                  <a:pt x="2070228" y="114300"/>
                </a:cubicBezTo>
                <a:cubicBezTo>
                  <a:pt x="2057285" y="122390"/>
                  <a:pt x="2047365" y="140596"/>
                  <a:pt x="2032128" y="139700"/>
                </a:cubicBezTo>
                <a:cubicBezTo>
                  <a:pt x="1971620" y="136141"/>
                  <a:pt x="1913595" y="114300"/>
                  <a:pt x="1854328" y="101600"/>
                </a:cubicBezTo>
                <a:cubicBezTo>
                  <a:pt x="1735795" y="42333"/>
                  <a:pt x="1769661" y="84667"/>
                  <a:pt x="1727328" y="0"/>
                </a:cubicBezTo>
                <a:cubicBezTo>
                  <a:pt x="1710395" y="8467"/>
                  <a:pt x="1692582" y="15366"/>
                  <a:pt x="1676528" y="25400"/>
                </a:cubicBezTo>
                <a:cubicBezTo>
                  <a:pt x="1588657" y="80319"/>
                  <a:pt x="1662481" y="51249"/>
                  <a:pt x="1587628" y="76200"/>
                </a:cubicBezTo>
                <a:cubicBezTo>
                  <a:pt x="1579161" y="93133"/>
                  <a:pt x="1562228" y="108068"/>
                  <a:pt x="1562228" y="127000"/>
                </a:cubicBezTo>
                <a:cubicBezTo>
                  <a:pt x="1562228" y="141539"/>
                  <a:pt x="1590513" y="224554"/>
                  <a:pt x="1600328" y="254000"/>
                </a:cubicBezTo>
                <a:cubicBezTo>
                  <a:pt x="1587628" y="279400"/>
                  <a:pt x="1580709" y="308639"/>
                  <a:pt x="1562228" y="330200"/>
                </a:cubicBezTo>
                <a:cubicBezTo>
                  <a:pt x="1553516" y="340364"/>
                  <a:pt x="1536433" y="337627"/>
                  <a:pt x="1524128" y="342900"/>
                </a:cubicBezTo>
                <a:cubicBezTo>
                  <a:pt x="1506727" y="350358"/>
                  <a:pt x="1490261" y="359833"/>
                  <a:pt x="1473328" y="368300"/>
                </a:cubicBezTo>
                <a:cubicBezTo>
                  <a:pt x="1486028" y="372533"/>
                  <a:pt x="1503647" y="370107"/>
                  <a:pt x="1511428" y="381000"/>
                </a:cubicBezTo>
                <a:cubicBezTo>
                  <a:pt x="1526990" y="402787"/>
                  <a:pt x="1528361" y="431800"/>
                  <a:pt x="1536828" y="457200"/>
                </a:cubicBezTo>
                <a:cubicBezTo>
                  <a:pt x="1541061" y="469900"/>
                  <a:pt x="1538389" y="487874"/>
                  <a:pt x="1549528" y="495300"/>
                </a:cubicBezTo>
                <a:lnTo>
                  <a:pt x="1587628" y="520700"/>
                </a:lnTo>
                <a:cubicBezTo>
                  <a:pt x="1655361" y="622300"/>
                  <a:pt x="1566461" y="499533"/>
                  <a:pt x="1651128" y="584200"/>
                </a:cubicBezTo>
                <a:cubicBezTo>
                  <a:pt x="1661921" y="594993"/>
                  <a:pt x="1666757" y="610574"/>
                  <a:pt x="1676528" y="622300"/>
                </a:cubicBezTo>
                <a:cubicBezTo>
                  <a:pt x="1688026" y="636098"/>
                  <a:pt x="1701928" y="647700"/>
                  <a:pt x="1714628" y="660400"/>
                </a:cubicBezTo>
                <a:cubicBezTo>
                  <a:pt x="1718861" y="673100"/>
                  <a:pt x="1730232" y="685432"/>
                  <a:pt x="1727328" y="698500"/>
                </a:cubicBezTo>
                <a:cubicBezTo>
                  <a:pt x="1711702" y="768819"/>
                  <a:pt x="1697109" y="769446"/>
                  <a:pt x="1651128" y="800100"/>
                </a:cubicBezTo>
                <a:cubicBezTo>
                  <a:pt x="1642661" y="817033"/>
                  <a:pt x="1639115" y="837513"/>
                  <a:pt x="1625728" y="850900"/>
                </a:cubicBezTo>
                <a:cubicBezTo>
                  <a:pt x="1619655" y="856973"/>
                  <a:pt x="1537267" y="876190"/>
                  <a:pt x="1536828" y="876300"/>
                </a:cubicBezTo>
                <a:cubicBezTo>
                  <a:pt x="1532595" y="889000"/>
                  <a:pt x="1532698" y="904116"/>
                  <a:pt x="1524128" y="914400"/>
                </a:cubicBezTo>
                <a:cubicBezTo>
                  <a:pt x="1512375" y="928504"/>
                  <a:pt x="1399405" y="1001782"/>
                  <a:pt x="1397128" y="1003300"/>
                </a:cubicBezTo>
                <a:lnTo>
                  <a:pt x="1359028" y="1028700"/>
                </a:lnTo>
                <a:cubicBezTo>
                  <a:pt x="1343038" y="1009512"/>
                  <a:pt x="1242308" y="883960"/>
                  <a:pt x="1219328" y="876300"/>
                </a:cubicBezTo>
                <a:lnTo>
                  <a:pt x="1181228" y="863600"/>
                </a:lnTo>
                <a:cubicBezTo>
                  <a:pt x="1164295" y="872067"/>
                  <a:pt x="1147829" y="881542"/>
                  <a:pt x="1130428" y="889000"/>
                </a:cubicBezTo>
                <a:cubicBezTo>
                  <a:pt x="1099978" y="902050"/>
                  <a:pt x="1073751" y="905193"/>
                  <a:pt x="1041528" y="914400"/>
                </a:cubicBezTo>
                <a:cubicBezTo>
                  <a:pt x="1028656" y="918078"/>
                  <a:pt x="1016300" y="923422"/>
                  <a:pt x="1003428" y="927100"/>
                </a:cubicBezTo>
                <a:cubicBezTo>
                  <a:pt x="972368" y="935974"/>
                  <a:pt x="899063" y="950110"/>
                  <a:pt x="876428" y="965200"/>
                </a:cubicBezTo>
                <a:cubicBezTo>
                  <a:pt x="863728" y="973667"/>
                  <a:pt x="850054" y="980829"/>
                  <a:pt x="838328" y="990600"/>
                </a:cubicBezTo>
                <a:cubicBezTo>
                  <a:pt x="824530" y="1002098"/>
                  <a:pt x="814843" y="1018261"/>
                  <a:pt x="800228" y="1028700"/>
                </a:cubicBezTo>
                <a:cubicBezTo>
                  <a:pt x="784822" y="1039704"/>
                  <a:pt x="766361" y="1045633"/>
                  <a:pt x="749428" y="1054100"/>
                </a:cubicBezTo>
                <a:cubicBezTo>
                  <a:pt x="681151" y="1156516"/>
                  <a:pt x="681463" y="1102082"/>
                  <a:pt x="736728" y="1168400"/>
                </a:cubicBezTo>
                <a:cubicBezTo>
                  <a:pt x="746499" y="1180126"/>
                  <a:pt x="753661" y="1193800"/>
                  <a:pt x="762128" y="1206500"/>
                </a:cubicBezTo>
                <a:cubicBezTo>
                  <a:pt x="773804" y="1416663"/>
                  <a:pt x="796033" y="1409584"/>
                  <a:pt x="736728" y="1587500"/>
                </a:cubicBezTo>
                <a:cubicBezTo>
                  <a:pt x="731901" y="1601980"/>
                  <a:pt x="723054" y="1615829"/>
                  <a:pt x="711328" y="1625600"/>
                </a:cubicBezTo>
                <a:cubicBezTo>
                  <a:pt x="671687" y="1658634"/>
                  <a:pt x="662131" y="1643848"/>
                  <a:pt x="622428" y="1663700"/>
                </a:cubicBezTo>
                <a:cubicBezTo>
                  <a:pt x="523951" y="1712939"/>
                  <a:pt x="641993" y="1669878"/>
                  <a:pt x="546228" y="1701800"/>
                </a:cubicBezTo>
                <a:cubicBezTo>
                  <a:pt x="537761" y="1714500"/>
                  <a:pt x="520828" y="1724636"/>
                  <a:pt x="520828" y="1739900"/>
                </a:cubicBezTo>
                <a:cubicBezTo>
                  <a:pt x="520828" y="1755164"/>
                  <a:pt x="533285" y="1769910"/>
                  <a:pt x="546228" y="1778000"/>
                </a:cubicBezTo>
                <a:cubicBezTo>
                  <a:pt x="566841" y="1790883"/>
                  <a:pt x="643487" y="1808665"/>
                  <a:pt x="673228" y="1816100"/>
                </a:cubicBezTo>
                <a:cubicBezTo>
                  <a:pt x="681074" y="1827869"/>
                  <a:pt x="715710" y="1872582"/>
                  <a:pt x="711328" y="1892300"/>
                </a:cubicBezTo>
                <a:cubicBezTo>
                  <a:pt x="705168" y="1920022"/>
                  <a:pt x="683775" y="1942133"/>
                  <a:pt x="673228" y="1968500"/>
                </a:cubicBezTo>
                <a:cubicBezTo>
                  <a:pt x="661642" y="1997466"/>
                  <a:pt x="665999" y="2036819"/>
                  <a:pt x="635128" y="2057400"/>
                </a:cubicBezTo>
                <a:cubicBezTo>
                  <a:pt x="620605" y="2067082"/>
                  <a:pt x="601261" y="2065867"/>
                  <a:pt x="584328" y="2070100"/>
                </a:cubicBezTo>
                <a:cubicBezTo>
                  <a:pt x="574367" y="2090022"/>
                  <a:pt x="551479" y="2141049"/>
                  <a:pt x="533528" y="2159000"/>
                </a:cubicBezTo>
                <a:cubicBezTo>
                  <a:pt x="522735" y="2169793"/>
                  <a:pt x="508128" y="2175933"/>
                  <a:pt x="495428" y="2184400"/>
                </a:cubicBezTo>
                <a:cubicBezTo>
                  <a:pt x="486961" y="2197100"/>
                  <a:pt x="476854" y="2208848"/>
                  <a:pt x="470028" y="2222500"/>
                </a:cubicBezTo>
                <a:cubicBezTo>
                  <a:pt x="464041" y="2234474"/>
                  <a:pt x="467781" y="2252237"/>
                  <a:pt x="457328" y="2260600"/>
                </a:cubicBezTo>
                <a:cubicBezTo>
                  <a:pt x="443698" y="2271504"/>
                  <a:pt x="423863" y="2271261"/>
                  <a:pt x="406528" y="2273300"/>
                </a:cubicBezTo>
                <a:cubicBezTo>
                  <a:pt x="351710" y="2279749"/>
                  <a:pt x="296461" y="2281767"/>
                  <a:pt x="241428" y="2286000"/>
                </a:cubicBezTo>
                <a:cubicBezTo>
                  <a:pt x="145663" y="2317922"/>
                  <a:pt x="259992" y="2271148"/>
                  <a:pt x="177928" y="2336800"/>
                </a:cubicBezTo>
                <a:cubicBezTo>
                  <a:pt x="167475" y="2345163"/>
                  <a:pt x="152528" y="2345267"/>
                  <a:pt x="139828" y="2349500"/>
                </a:cubicBezTo>
                <a:cubicBezTo>
                  <a:pt x="149548" y="2398099"/>
                  <a:pt x="162481" y="2473235"/>
                  <a:pt x="177928" y="2527300"/>
                </a:cubicBezTo>
                <a:cubicBezTo>
                  <a:pt x="181606" y="2540172"/>
                  <a:pt x="186395" y="2552700"/>
                  <a:pt x="190628" y="2565400"/>
                </a:cubicBezTo>
                <a:cubicBezTo>
                  <a:pt x="177928" y="2595033"/>
                  <a:pt x="166946" y="2625464"/>
                  <a:pt x="152528" y="2654300"/>
                </a:cubicBezTo>
                <a:cubicBezTo>
                  <a:pt x="137830" y="2683695"/>
                  <a:pt x="113604" y="2709434"/>
                  <a:pt x="89028" y="2730500"/>
                </a:cubicBezTo>
                <a:cubicBezTo>
                  <a:pt x="72957" y="2744275"/>
                  <a:pt x="55161" y="2755900"/>
                  <a:pt x="38228" y="2768600"/>
                </a:cubicBezTo>
                <a:cubicBezTo>
                  <a:pt x="29761" y="2789767"/>
                  <a:pt x="20833" y="2810754"/>
                  <a:pt x="12828" y="2832100"/>
                </a:cubicBezTo>
                <a:cubicBezTo>
                  <a:pt x="8128" y="2844635"/>
                  <a:pt x="-1204" y="2856879"/>
                  <a:pt x="128" y="2870200"/>
                </a:cubicBezTo>
                <a:cubicBezTo>
                  <a:pt x="3195" y="2900866"/>
                  <a:pt x="10561" y="2932159"/>
                  <a:pt x="25528" y="2959100"/>
                </a:cubicBezTo>
                <a:cubicBezTo>
                  <a:pt x="32941" y="2972443"/>
                  <a:pt x="50928" y="2976033"/>
                  <a:pt x="63628" y="2984500"/>
                </a:cubicBezTo>
                <a:cubicBezTo>
                  <a:pt x="67861" y="3001433"/>
                  <a:pt x="73459" y="3018083"/>
                  <a:pt x="76328" y="3035300"/>
                </a:cubicBezTo>
                <a:cubicBezTo>
                  <a:pt x="81939" y="3068966"/>
                  <a:pt x="81877" y="3103527"/>
                  <a:pt x="89028" y="3136900"/>
                </a:cubicBezTo>
                <a:cubicBezTo>
                  <a:pt x="94638" y="3163080"/>
                  <a:pt x="99576" y="3190823"/>
                  <a:pt x="114428" y="3213100"/>
                </a:cubicBezTo>
                <a:cubicBezTo>
                  <a:pt x="137262" y="3247351"/>
                  <a:pt x="143765" y="3249865"/>
                  <a:pt x="152528" y="3289300"/>
                </a:cubicBezTo>
                <a:cubicBezTo>
                  <a:pt x="158114" y="3314437"/>
                  <a:pt x="159642" y="3340363"/>
                  <a:pt x="165228" y="3365500"/>
                </a:cubicBezTo>
                <a:cubicBezTo>
                  <a:pt x="168132" y="3378568"/>
                  <a:pt x="168462" y="3394134"/>
                  <a:pt x="177928" y="3403600"/>
                </a:cubicBezTo>
                <a:cubicBezTo>
                  <a:pt x="187394" y="3413066"/>
                  <a:pt x="203328" y="3412067"/>
                  <a:pt x="216028" y="3416300"/>
                </a:cubicBezTo>
                <a:cubicBezTo>
                  <a:pt x="224495" y="3429000"/>
                  <a:pt x="243937" y="3439344"/>
                  <a:pt x="241428" y="3454400"/>
                </a:cubicBezTo>
                <a:cubicBezTo>
                  <a:pt x="234862" y="3493795"/>
                  <a:pt x="189807" y="3492910"/>
                  <a:pt x="165228" y="3505200"/>
                </a:cubicBezTo>
                <a:cubicBezTo>
                  <a:pt x="151576" y="3512026"/>
                  <a:pt x="139828" y="3522133"/>
                  <a:pt x="127128" y="3530600"/>
                </a:cubicBezTo>
                <a:cubicBezTo>
                  <a:pt x="118661" y="3568700"/>
                  <a:pt x="101728" y="3605871"/>
                  <a:pt x="101728" y="3644900"/>
                </a:cubicBezTo>
                <a:cubicBezTo>
                  <a:pt x="101728" y="3667697"/>
                  <a:pt x="119123" y="3687054"/>
                  <a:pt x="127128" y="3708400"/>
                </a:cubicBezTo>
                <a:cubicBezTo>
                  <a:pt x="131828" y="3720935"/>
                  <a:pt x="131465" y="3736047"/>
                  <a:pt x="139828" y="3746500"/>
                </a:cubicBezTo>
                <a:cubicBezTo>
                  <a:pt x="149363" y="3758419"/>
                  <a:pt x="166202" y="3762129"/>
                  <a:pt x="177928" y="3771900"/>
                </a:cubicBezTo>
                <a:cubicBezTo>
                  <a:pt x="191726" y="3783398"/>
                  <a:pt x="203328" y="3797300"/>
                  <a:pt x="216028" y="3810000"/>
                </a:cubicBezTo>
                <a:cubicBezTo>
                  <a:pt x="203328" y="3831167"/>
                  <a:pt x="183645" y="3849487"/>
                  <a:pt x="177928" y="3873500"/>
                </a:cubicBezTo>
                <a:cubicBezTo>
                  <a:pt x="134478" y="4055989"/>
                  <a:pt x="145273" y="4044051"/>
                  <a:pt x="177928" y="4191000"/>
                </a:cubicBezTo>
                <a:cubicBezTo>
                  <a:pt x="194861" y="4178300"/>
                  <a:pt x="210779" y="4164118"/>
                  <a:pt x="228728" y="4152900"/>
                </a:cubicBezTo>
                <a:cubicBezTo>
                  <a:pt x="244782" y="4142866"/>
                  <a:pt x="263090" y="4136893"/>
                  <a:pt x="279528" y="4127500"/>
                </a:cubicBezTo>
                <a:cubicBezTo>
                  <a:pt x="292780" y="4119927"/>
                  <a:pt x="304928" y="4110567"/>
                  <a:pt x="317628" y="4102100"/>
                </a:cubicBezTo>
                <a:cubicBezTo>
                  <a:pt x="381128" y="4110567"/>
                  <a:pt x="444850" y="4117509"/>
                  <a:pt x="508128" y="4127500"/>
                </a:cubicBezTo>
                <a:cubicBezTo>
                  <a:pt x="525369" y="4130222"/>
                  <a:pt x="543773" y="4131540"/>
                  <a:pt x="558928" y="4140200"/>
                </a:cubicBezTo>
                <a:cubicBezTo>
                  <a:pt x="574522" y="4149111"/>
                  <a:pt x="584328" y="4165600"/>
                  <a:pt x="597028" y="4178300"/>
                </a:cubicBezTo>
                <a:cubicBezTo>
                  <a:pt x="613443" y="4227546"/>
                  <a:pt x="625579" y="4260706"/>
                  <a:pt x="635128" y="4318000"/>
                </a:cubicBezTo>
                <a:cubicBezTo>
                  <a:pt x="638574" y="4338675"/>
                  <a:pt x="645640" y="4405502"/>
                  <a:pt x="660528" y="4432300"/>
                </a:cubicBezTo>
                <a:cubicBezTo>
                  <a:pt x="681405" y="4469878"/>
                  <a:pt x="713209" y="4518430"/>
                  <a:pt x="749428" y="4546600"/>
                </a:cubicBezTo>
                <a:cubicBezTo>
                  <a:pt x="809415" y="4593257"/>
                  <a:pt x="861958" y="4622505"/>
                  <a:pt x="939928" y="4635500"/>
                </a:cubicBezTo>
                <a:cubicBezTo>
                  <a:pt x="965328" y="4639733"/>
                  <a:pt x="991146" y="4641955"/>
                  <a:pt x="1016128" y="4648200"/>
                </a:cubicBezTo>
                <a:cubicBezTo>
                  <a:pt x="1042103" y="4654694"/>
                  <a:pt x="1092328" y="4673600"/>
                  <a:pt x="1092328" y="4673600"/>
                </a:cubicBezTo>
                <a:cubicBezTo>
                  <a:pt x="1055291" y="4685946"/>
                  <a:pt x="1039299" y="4689281"/>
                  <a:pt x="1003428" y="4711700"/>
                </a:cubicBezTo>
                <a:cubicBezTo>
                  <a:pt x="985479" y="4722918"/>
                  <a:pt x="971006" y="4739298"/>
                  <a:pt x="952628" y="4749800"/>
                </a:cubicBezTo>
                <a:cubicBezTo>
                  <a:pt x="941005" y="4756442"/>
                  <a:pt x="926502" y="4756513"/>
                  <a:pt x="914528" y="4762500"/>
                </a:cubicBezTo>
                <a:cubicBezTo>
                  <a:pt x="900876" y="4769326"/>
                  <a:pt x="889128" y="4779433"/>
                  <a:pt x="876428" y="4787900"/>
                </a:cubicBezTo>
                <a:lnTo>
                  <a:pt x="825628" y="4864100"/>
                </a:lnTo>
                <a:cubicBezTo>
                  <a:pt x="817161" y="4876800"/>
                  <a:pt x="812928" y="4893733"/>
                  <a:pt x="800228" y="4902200"/>
                </a:cubicBezTo>
                <a:lnTo>
                  <a:pt x="762128" y="4927600"/>
                </a:lnTo>
                <a:cubicBezTo>
                  <a:pt x="700245" y="5020425"/>
                  <a:pt x="775780" y="4903709"/>
                  <a:pt x="711328" y="5016500"/>
                </a:cubicBezTo>
                <a:cubicBezTo>
                  <a:pt x="703755" y="5029752"/>
                  <a:pt x="694395" y="5041900"/>
                  <a:pt x="685928" y="5054600"/>
                </a:cubicBezTo>
                <a:cubicBezTo>
                  <a:pt x="710061" y="5247667"/>
                  <a:pt x="746804" y="5236336"/>
                  <a:pt x="647828" y="5384800"/>
                </a:cubicBezTo>
                <a:lnTo>
                  <a:pt x="597028" y="5461000"/>
                </a:lnTo>
                <a:lnTo>
                  <a:pt x="571628" y="5499100"/>
                </a:lnTo>
                <a:cubicBezTo>
                  <a:pt x="578114" y="5534770"/>
                  <a:pt x="577754" y="5637810"/>
                  <a:pt x="622428" y="5676900"/>
                </a:cubicBezTo>
                <a:cubicBezTo>
                  <a:pt x="645402" y="5697002"/>
                  <a:pt x="673228" y="5710767"/>
                  <a:pt x="698628" y="5727700"/>
                </a:cubicBezTo>
                <a:lnTo>
                  <a:pt x="736728" y="5753100"/>
                </a:lnTo>
                <a:cubicBezTo>
                  <a:pt x="779061" y="5740400"/>
                  <a:pt x="821799" y="5728976"/>
                  <a:pt x="863728" y="5715000"/>
                </a:cubicBezTo>
                <a:cubicBezTo>
                  <a:pt x="885355" y="5707791"/>
                  <a:pt x="910189" y="5704746"/>
                  <a:pt x="927228" y="5689600"/>
                </a:cubicBezTo>
                <a:cubicBezTo>
                  <a:pt x="984346" y="5638828"/>
                  <a:pt x="968860" y="5626325"/>
                  <a:pt x="990728" y="5575300"/>
                </a:cubicBezTo>
                <a:cubicBezTo>
                  <a:pt x="998186" y="5557899"/>
                  <a:pt x="1007661" y="5541433"/>
                  <a:pt x="1016128" y="5524500"/>
                </a:cubicBezTo>
                <a:cubicBezTo>
                  <a:pt x="1062695" y="5532967"/>
                  <a:pt x="1109549" y="5539983"/>
                  <a:pt x="1155828" y="5549900"/>
                </a:cubicBezTo>
                <a:cubicBezTo>
                  <a:pt x="1168918" y="5552705"/>
                  <a:pt x="1181056" y="5558922"/>
                  <a:pt x="1193928" y="5562600"/>
                </a:cubicBezTo>
                <a:cubicBezTo>
                  <a:pt x="1210711" y="5567395"/>
                  <a:pt x="1228010" y="5570284"/>
                  <a:pt x="1244728" y="5575300"/>
                </a:cubicBezTo>
                <a:cubicBezTo>
                  <a:pt x="1270373" y="5582993"/>
                  <a:pt x="1295528" y="5592233"/>
                  <a:pt x="1320928" y="5600700"/>
                </a:cubicBezTo>
                <a:lnTo>
                  <a:pt x="1435228" y="5638800"/>
                </a:lnTo>
                <a:lnTo>
                  <a:pt x="1473328" y="5651500"/>
                </a:lnTo>
                <a:cubicBezTo>
                  <a:pt x="1486028" y="5655733"/>
                  <a:pt x="1498441" y="5660953"/>
                  <a:pt x="1511428" y="5664200"/>
                </a:cubicBezTo>
                <a:lnTo>
                  <a:pt x="1562228" y="5676900"/>
                </a:lnTo>
                <a:cubicBezTo>
                  <a:pt x="1608795" y="5746750"/>
                  <a:pt x="1562228" y="5687483"/>
                  <a:pt x="1625728" y="5740400"/>
                </a:cubicBezTo>
                <a:cubicBezTo>
                  <a:pt x="1639526" y="5751898"/>
                  <a:pt x="1648128" y="5769778"/>
                  <a:pt x="1663828" y="5778500"/>
                </a:cubicBezTo>
                <a:cubicBezTo>
                  <a:pt x="1687233" y="5791503"/>
                  <a:pt x="1714628" y="5795433"/>
                  <a:pt x="1740028" y="5803900"/>
                </a:cubicBezTo>
                <a:lnTo>
                  <a:pt x="1778128" y="5816600"/>
                </a:lnTo>
                <a:lnTo>
                  <a:pt x="1816228" y="5829300"/>
                </a:lnTo>
                <a:cubicBezTo>
                  <a:pt x="1820461" y="5816600"/>
                  <a:pt x="1815941" y="5794447"/>
                  <a:pt x="1828928" y="5791200"/>
                </a:cubicBezTo>
                <a:cubicBezTo>
                  <a:pt x="1843736" y="5787498"/>
                  <a:pt x="1856977" y="5805113"/>
                  <a:pt x="1867028" y="5816600"/>
                </a:cubicBezTo>
                <a:cubicBezTo>
                  <a:pt x="1887130" y="5839574"/>
                  <a:pt x="1908175" y="5863840"/>
                  <a:pt x="1917828" y="5892800"/>
                </a:cubicBezTo>
                <a:cubicBezTo>
                  <a:pt x="1928157" y="5923788"/>
                  <a:pt x="1931309" y="5944381"/>
                  <a:pt x="1955928" y="5969000"/>
                </a:cubicBezTo>
                <a:cubicBezTo>
                  <a:pt x="1980547" y="5993619"/>
                  <a:pt x="2001140" y="5996771"/>
                  <a:pt x="2032128" y="6007100"/>
                </a:cubicBezTo>
                <a:cubicBezTo>
                  <a:pt x="2049061" y="5994400"/>
                  <a:pt x="2073462" y="5987932"/>
                  <a:pt x="2082928" y="5969000"/>
                </a:cubicBezTo>
                <a:cubicBezTo>
                  <a:pt x="2096315" y="5942226"/>
                  <a:pt x="2089757" y="5909453"/>
                  <a:pt x="2095628" y="5880100"/>
                </a:cubicBezTo>
                <a:cubicBezTo>
                  <a:pt x="2098253" y="5866973"/>
                  <a:pt x="2098862" y="5851466"/>
                  <a:pt x="2108328" y="5842000"/>
                </a:cubicBezTo>
                <a:cubicBezTo>
                  <a:pt x="2117794" y="5832534"/>
                  <a:pt x="2133728" y="5833533"/>
                  <a:pt x="2146428" y="5829300"/>
                </a:cubicBezTo>
                <a:cubicBezTo>
                  <a:pt x="2206805" y="5869552"/>
                  <a:pt x="2170048" y="5849873"/>
                  <a:pt x="2260728" y="5880100"/>
                </a:cubicBezTo>
                <a:lnTo>
                  <a:pt x="2298828" y="5892800"/>
                </a:lnTo>
                <a:cubicBezTo>
                  <a:pt x="2311528" y="5897033"/>
                  <a:pt x="2325789" y="5898074"/>
                  <a:pt x="2336928" y="5905500"/>
                </a:cubicBezTo>
                <a:lnTo>
                  <a:pt x="2375028" y="5930900"/>
                </a:lnTo>
                <a:lnTo>
                  <a:pt x="2629028" y="5892800"/>
                </a:lnTo>
                <a:cubicBezTo>
                  <a:pt x="2696639" y="5883410"/>
                  <a:pt x="2765432" y="5881462"/>
                  <a:pt x="2832228" y="5867400"/>
                </a:cubicBezTo>
                <a:cubicBezTo>
                  <a:pt x="2870139" y="5859419"/>
                  <a:pt x="2885855" y="5813773"/>
                  <a:pt x="2908428" y="5791200"/>
                </a:cubicBezTo>
                <a:cubicBezTo>
                  <a:pt x="2919221" y="5780407"/>
                  <a:pt x="2933828" y="5774267"/>
                  <a:pt x="2946528" y="5765800"/>
                </a:cubicBezTo>
                <a:cubicBezTo>
                  <a:pt x="3039661" y="5774267"/>
                  <a:pt x="3136546" y="5763698"/>
                  <a:pt x="3225928" y="5791200"/>
                </a:cubicBezTo>
                <a:cubicBezTo>
                  <a:pt x="3255105" y="5800178"/>
                  <a:pt x="3255142" y="5845814"/>
                  <a:pt x="3276728" y="5867400"/>
                </a:cubicBezTo>
                <a:cubicBezTo>
                  <a:pt x="3289428" y="5880100"/>
                  <a:pt x="3299884" y="5895537"/>
                  <a:pt x="3314828" y="5905500"/>
                </a:cubicBezTo>
                <a:cubicBezTo>
                  <a:pt x="3325967" y="5912926"/>
                  <a:pt x="3339676" y="5916307"/>
                  <a:pt x="3352928" y="5918200"/>
                </a:cubicBezTo>
                <a:cubicBezTo>
                  <a:pt x="3399217" y="5924813"/>
                  <a:pt x="3446061" y="5926667"/>
                  <a:pt x="3492628" y="5930900"/>
                </a:cubicBezTo>
                <a:cubicBezTo>
                  <a:pt x="3479928" y="5846233"/>
                  <a:pt x="3469197" y="5761248"/>
                  <a:pt x="3454528" y="5676900"/>
                </a:cubicBezTo>
                <a:cubicBezTo>
                  <a:pt x="3452234" y="5663711"/>
                  <a:pt x="3448329" y="5650502"/>
                  <a:pt x="3441828" y="5638800"/>
                </a:cubicBezTo>
                <a:cubicBezTo>
                  <a:pt x="3427003" y="5612115"/>
                  <a:pt x="3407961" y="5588000"/>
                  <a:pt x="3391028" y="5562600"/>
                </a:cubicBezTo>
                <a:lnTo>
                  <a:pt x="3365628" y="5524500"/>
                </a:lnTo>
                <a:cubicBezTo>
                  <a:pt x="3378328" y="5486400"/>
                  <a:pt x="3375330" y="5438598"/>
                  <a:pt x="3403728" y="5410200"/>
                </a:cubicBezTo>
                <a:cubicBezTo>
                  <a:pt x="3420661" y="5393267"/>
                  <a:pt x="3438943" y="5377582"/>
                  <a:pt x="3454528" y="5359400"/>
                </a:cubicBezTo>
                <a:cubicBezTo>
                  <a:pt x="3464461" y="5347811"/>
                  <a:pt x="3469135" y="5332093"/>
                  <a:pt x="3479928" y="5321300"/>
                </a:cubicBezTo>
                <a:cubicBezTo>
                  <a:pt x="3490721" y="5310507"/>
                  <a:pt x="3507235" y="5306693"/>
                  <a:pt x="3518028" y="5295900"/>
                </a:cubicBezTo>
                <a:cubicBezTo>
                  <a:pt x="3532995" y="5280933"/>
                  <a:pt x="3541161" y="5260067"/>
                  <a:pt x="3556128" y="5245100"/>
                </a:cubicBezTo>
                <a:cubicBezTo>
                  <a:pt x="3566921" y="5234307"/>
                  <a:pt x="3580828" y="5227009"/>
                  <a:pt x="3594228" y="5219700"/>
                </a:cubicBezTo>
                <a:cubicBezTo>
                  <a:pt x="3627469" y="5201569"/>
                  <a:pt x="3695828" y="5168900"/>
                  <a:pt x="3695828" y="5168900"/>
                </a:cubicBezTo>
                <a:cubicBezTo>
                  <a:pt x="3704295" y="5151967"/>
                  <a:pt x="3709108" y="5132644"/>
                  <a:pt x="3721228" y="5118100"/>
                </a:cubicBezTo>
                <a:cubicBezTo>
                  <a:pt x="3730999" y="5106374"/>
                  <a:pt x="3750861" y="5105400"/>
                  <a:pt x="3759328" y="5092700"/>
                </a:cubicBezTo>
                <a:cubicBezTo>
                  <a:pt x="3769010" y="5078177"/>
                  <a:pt x="3765899" y="5058243"/>
                  <a:pt x="3772028" y="5041900"/>
                </a:cubicBezTo>
                <a:cubicBezTo>
                  <a:pt x="3799288" y="4969207"/>
                  <a:pt x="3794359" y="5016075"/>
                  <a:pt x="3810128" y="4953000"/>
                </a:cubicBezTo>
                <a:lnTo>
                  <a:pt x="3835528" y="4851400"/>
                </a:lnTo>
                <a:cubicBezTo>
                  <a:pt x="3743975" y="4668294"/>
                  <a:pt x="3818204" y="4769423"/>
                  <a:pt x="3721228" y="4686300"/>
                </a:cubicBezTo>
                <a:cubicBezTo>
                  <a:pt x="3707591" y="4674611"/>
                  <a:pt x="3697305" y="4659227"/>
                  <a:pt x="3683128" y="4648200"/>
                </a:cubicBezTo>
                <a:cubicBezTo>
                  <a:pt x="3659031" y="4629458"/>
                  <a:pt x="3606928" y="4597400"/>
                  <a:pt x="3606928" y="4597400"/>
                </a:cubicBezTo>
                <a:cubicBezTo>
                  <a:pt x="3598461" y="4584700"/>
                  <a:pt x="3589101" y="4572552"/>
                  <a:pt x="3581528" y="4559300"/>
                </a:cubicBezTo>
                <a:cubicBezTo>
                  <a:pt x="3554701" y="4512353"/>
                  <a:pt x="3558499" y="4498171"/>
                  <a:pt x="3518028" y="4457700"/>
                </a:cubicBezTo>
                <a:cubicBezTo>
                  <a:pt x="3507235" y="4446907"/>
                  <a:pt x="3492628" y="4440767"/>
                  <a:pt x="3479928" y="4432300"/>
                </a:cubicBezTo>
                <a:cubicBezTo>
                  <a:pt x="3423141" y="4318726"/>
                  <a:pt x="3465049" y="4342674"/>
                  <a:pt x="3391028" y="4318000"/>
                </a:cubicBezTo>
                <a:cubicBezTo>
                  <a:pt x="3382561" y="4305300"/>
                  <a:pt x="3373201" y="4293152"/>
                  <a:pt x="3365628" y="4279900"/>
                </a:cubicBezTo>
                <a:cubicBezTo>
                  <a:pt x="3356235" y="4263462"/>
                  <a:pt x="3353615" y="4242487"/>
                  <a:pt x="3340228" y="4229100"/>
                </a:cubicBezTo>
                <a:cubicBezTo>
                  <a:pt x="3326841" y="4215713"/>
                  <a:pt x="3306361" y="4212167"/>
                  <a:pt x="3289428" y="4203700"/>
                </a:cubicBezTo>
                <a:lnTo>
                  <a:pt x="3213228" y="4089400"/>
                </a:lnTo>
                <a:cubicBezTo>
                  <a:pt x="3204761" y="4076700"/>
                  <a:pt x="3193497" y="4065472"/>
                  <a:pt x="3187828" y="4051300"/>
                </a:cubicBezTo>
                <a:cubicBezTo>
                  <a:pt x="3129997" y="3906722"/>
                  <a:pt x="3157418" y="3965081"/>
                  <a:pt x="3111628" y="3873500"/>
                </a:cubicBezTo>
                <a:cubicBezTo>
                  <a:pt x="3120095" y="3835400"/>
                  <a:pt x="3120878" y="3794731"/>
                  <a:pt x="3137028" y="3759200"/>
                </a:cubicBezTo>
                <a:cubicBezTo>
                  <a:pt x="3143344" y="3745305"/>
                  <a:pt x="3161180" y="3739999"/>
                  <a:pt x="3175128" y="3733800"/>
                </a:cubicBezTo>
                <a:cubicBezTo>
                  <a:pt x="3199594" y="3722926"/>
                  <a:pt x="3226862" y="3719274"/>
                  <a:pt x="3251328" y="3708400"/>
                </a:cubicBezTo>
                <a:cubicBezTo>
                  <a:pt x="3265276" y="3702201"/>
                  <a:pt x="3274839" y="3687489"/>
                  <a:pt x="3289428" y="3683000"/>
                </a:cubicBezTo>
                <a:cubicBezTo>
                  <a:pt x="3330691" y="3670304"/>
                  <a:pt x="3374095" y="3666067"/>
                  <a:pt x="3416428" y="3657600"/>
                </a:cubicBezTo>
                <a:cubicBezTo>
                  <a:pt x="3535901" y="3577951"/>
                  <a:pt x="3347150" y="3700006"/>
                  <a:pt x="3518028" y="3606800"/>
                </a:cubicBezTo>
                <a:cubicBezTo>
                  <a:pt x="3544828" y="3592182"/>
                  <a:pt x="3568828" y="3572933"/>
                  <a:pt x="3594228" y="3556000"/>
                </a:cubicBezTo>
                <a:cubicBezTo>
                  <a:pt x="3606928" y="3547533"/>
                  <a:pt x="3621535" y="3541393"/>
                  <a:pt x="3632328" y="3530600"/>
                </a:cubicBezTo>
                <a:cubicBezTo>
                  <a:pt x="3645028" y="3517900"/>
                  <a:pt x="3655198" y="3502019"/>
                  <a:pt x="3670428" y="3492500"/>
                </a:cubicBezTo>
                <a:cubicBezTo>
                  <a:pt x="3689760" y="3480418"/>
                  <a:pt x="3713914" y="3478016"/>
                  <a:pt x="3733928" y="3467100"/>
                </a:cubicBezTo>
                <a:cubicBezTo>
                  <a:pt x="3760728" y="3452482"/>
                  <a:pt x="3779869" y="3420335"/>
                  <a:pt x="3810128" y="3416300"/>
                </a:cubicBezTo>
                <a:lnTo>
                  <a:pt x="4000628" y="3390900"/>
                </a:lnTo>
                <a:cubicBezTo>
                  <a:pt x="4187035" y="3266629"/>
                  <a:pt x="4004598" y="3406456"/>
                  <a:pt x="4102228" y="3289300"/>
                </a:cubicBezTo>
                <a:cubicBezTo>
                  <a:pt x="4111999" y="3277574"/>
                  <a:pt x="4127908" y="3272772"/>
                  <a:pt x="4140328" y="3263900"/>
                </a:cubicBezTo>
                <a:cubicBezTo>
                  <a:pt x="4157552" y="3251597"/>
                  <a:pt x="4174195" y="3238500"/>
                  <a:pt x="4191128" y="3225800"/>
                </a:cubicBezTo>
                <a:cubicBezTo>
                  <a:pt x="4195687" y="3207564"/>
                  <a:pt x="4199269" y="3121269"/>
                  <a:pt x="4254628" y="3187700"/>
                </a:cubicBezTo>
                <a:cubicBezTo>
                  <a:pt x="4268447" y="3204283"/>
                  <a:pt x="4263467" y="3229962"/>
                  <a:pt x="4267328" y="3251200"/>
                </a:cubicBezTo>
                <a:cubicBezTo>
                  <a:pt x="4271934" y="3276535"/>
                  <a:pt x="4268512" y="3304368"/>
                  <a:pt x="4280028" y="3327400"/>
                </a:cubicBezTo>
                <a:cubicBezTo>
                  <a:pt x="4286854" y="3341052"/>
                  <a:pt x="4305428" y="3344333"/>
                  <a:pt x="4318128" y="3352800"/>
                </a:cubicBezTo>
                <a:cubicBezTo>
                  <a:pt x="4368928" y="3340100"/>
                  <a:pt x="4420292" y="3329475"/>
                  <a:pt x="4470528" y="3314700"/>
                </a:cubicBezTo>
                <a:cubicBezTo>
                  <a:pt x="4492399" y="3308267"/>
                  <a:pt x="4513196" y="3280041"/>
                  <a:pt x="4534028" y="3289300"/>
                </a:cubicBezTo>
                <a:cubicBezTo>
                  <a:pt x="4561924" y="3301698"/>
                  <a:pt x="4567895" y="3340100"/>
                  <a:pt x="4584828" y="3365500"/>
                </a:cubicBezTo>
                <a:lnTo>
                  <a:pt x="4635628" y="3441700"/>
                </a:lnTo>
                <a:cubicBezTo>
                  <a:pt x="4644095" y="3454400"/>
                  <a:pt x="4646548" y="3474973"/>
                  <a:pt x="4661028" y="3479800"/>
                </a:cubicBezTo>
                <a:lnTo>
                  <a:pt x="4775328" y="3517900"/>
                </a:lnTo>
                <a:lnTo>
                  <a:pt x="4813428" y="3530600"/>
                </a:lnTo>
                <a:cubicBezTo>
                  <a:pt x="4941000" y="3503263"/>
                  <a:pt x="5027478" y="3462678"/>
                  <a:pt x="5156328" y="3517900"/>
                </a:cubicBezTo>
                <a:cubicBezTo>
                  <a:pt x="5172371" y="3524776"/>
                  <a:pt x="5164795" y="3551767"/>
                  <a:pt x="5169028" y="3568700"/>
                </a:cubicBezTo>
                <a:cubicBezTo>
                  <a:pt x="5143628" y="3585633"/>
                  <a:pt x="5085424" y="3589884"/>
                  <a:pt x="5092828" y="3619500"/>
                </a:cubicBezTo>
                <a:cubicBezTo>
                  <a:pt x="5101295" y="3653367"/>
                  <a:pt x="5109043" y="3687421"/>
                  <a:pt x="5118228" y="3721100"/>
                </a:cubicBezTo>
                <a:cubicBezTo>
                  <a:pt x="5121750" y="3734015"/>
                  <a:pt x="5122565" y="3748747"/>
                  <a:pt x="5130928" y="3759200"/>
                </a:cubicBezTo>
                <a:cubicBezTo>
                  <a:pt x="5140463" y="3771119"/>
                  <a:pt x="5156328" y="3776133"/>
                  <a:pt x="5169028" y="3784600"/>
                </a:cubicBezTo>
                <a:cubicBezTo>
                  <a:pt x="5180210" y="3818147"/>
                  <a:pt x="5199776" y="3887983"/>
                  <a:pt x="5232528" y="3898900"/>
                </a:cubicBezTo>
                <a:lnTo>
                  <a:pt x="5308728" y="3924300"/>
                </a:lnTo>
                <a:lnTo>
                  <a:pt x="5448428" y="3886200"/>
                </a:lnTo>
                <a:cubicBezTo>
                  <a:pt x="5461300" y="3882522"/>
                  <a:pt x="5476075" y="3881863"/>
                  <a:pt x="5486528" y="3873500"/>
                </a:cubicBezTo>
                <a:cubicBezTo>
                  <a:pt x="5508909" y="3855595"/>
                  <a:pt x="5516262" y="3822399"/>
                  <a:pt x="5524628" y="3797300"/>
                </a:cubicBezTo>
                <a:cubicBezTo>
                  <a:pt x="5511928" y="3759200"/>
                  <a:pt x="5466603" y="3717869"/>
                  <a:pt x="5486528" y="3683000"/>
                </a:cubicBezTo>
                <a:cubicBezTo>
                  <a:pt x="5501819" y="3656242"/>
                  <a:pt x="5545695" y="3700291"/>
                  <a:pt x="5575428" y="3708400"/>
                </a:cubicBezTo>
                <a:cubicBezTo>
                  <a:pt x="5592267" y="3712993"/>
                  <a:pt x="5609295" y="3716867"/>
                  <a:pt x="5626228" y="3721100"/>
                </a:cubicBezTo>
                <a:cubicBezTo>
                  <a:pt x="5638928" y="3729567"/>
                  <a:pt x="5650676" y="3739674"/>
                  <a:pt x="5664328" y="3746500"/>
                </a:cubicBezTo>
                <a:cubicBezTo>
                  <a:pt x="5684628" y="3756650"/>
                  <a:pt x="5734239" y="3766475"/>
                  <a:pt x="5753228" y="3771900"/>
                </a:cubicBezTo>
                <a:cubicBezTo>
                  <a:pt x="5766100" y="3775578"/>
                  <a:pt x="5779354" y="3778613"/>
                  <a:pt x="5791328" y="3784600"/>
                </a:cubicBezTo>
                <a:cubicBezTo>
                  <a:pt x="5804980" y="3791426"/>
                  <a:pt x="5817008" y="3801128"/>
                  <a:pt x="5829428" y="3810000"/>
                </a:cubicBezTo>
                <a:cubicBezTo>
                  <a:pt x="5939697" y="3888764"/>
                  <a:pt x="5828538" y="3813640"/>
                  <a:pt x="5918328" y="3873500"/>
                </a:cubicBezTo>
                <a:cubicBezTo>
                  <a:pt x="5926795" y="3886200"/>
                  <a:pt x="5931809" y="3902065"/>
                  <a:pt x="5943728" y="3911600"/>
                </a:cubicBezTo>
                <a:cubicBezTo>
                  <a:pt x="5954181" y="3919963"/>
                  <a:pt x="5969854" y="3918313"/>
                  <a:pt x="5981828" y="3924300"/>
                </a:cubicBezTo>
                <a:cubicBezTo>
                  <a:pt x="6074238" y="3970505"/>
                  <a:pt x="5947154" y="3939304"/>
                  <a:pt x="6108828" y="3962400"/>
                </a:cubicBezTo>
                <a:cubicBezTo>
                  <a:pt x="6136915" y="3934313"/>
                  <a:pt x="6154647" y="3921563"/>
                  <a:pt x="6172328" y="3886200"/>
                </a:cubicBezTo>
                <a:cubicBezTo>
                  <a:pt x="6178315" y="3874226"/>
                  <a:pt x="6179755" y="3860405"/>
                  <a:pt x="6185028" y="3848100"/>
                </a:cubicBezTo>
                <a:cubicBezTo>
                  <a:pt x="6192486" y="3830699"/>
                  <a:pt x="6202970" y="3814701"/>
                  <a:pt x="6210428" y="3797300"/>
                </a:cubicBezTo>
                <a:cubicBezTo>
                  <a:pt x="6215701" y="3784995"/>
                  <a:pt x="6216486" y="3770823"/>
                  <a:pt x="6223128" y="3759200"/>
                </a:cubicBezTo>
                <a:cubicBezTo>
                  <a:pt x="6233630" y="3740822"/>
                  <a:pt x="6248925" y="3725624"/>
                  <a:pt x="6261228" y="3708400"/>
                </a:cubicBezTo>
                <a:cubicBezTo>
                  <a:pt x="6270100" y="3695980"/>
                  <a:pt x="6275141" y="3680351"/>
                  <a:pt x="6286628" y="3670300"/>
                </a:cubicBezTo>
                <a:cubicBezTo>
                  <a:pt x="6309602" y="3650198"/>
                  <a:pt x="6337428" y="3636433"/>
                  <a:pt x="6362828" y="3619500"/>
                </a:cubicBezTo>
                <a:lnTo>
                  <a:pt x="6400928" y="3594100"/>
                </a:lnTo>
                <a:cubicBezTo>
                  <a:pt x="6388228" y="3568700"/>
                  <a:pt x="6377137" y="3542430"/>
                  <a:pt x="6362828" y="3517900"/>
                </a:cubicBezTo>
                <a:lnTo>
                  <a:pt x="6286628" y="3403600"/>
                </a:lnTo>
                <a:lnTo>
                  <a:pt x="6261228" y="3365500"/>
                </a:lnTo>
                <a:lnTo>
                  <a:pt x="6235828" y="3327400"/>
                </a:lnTo>
                <a:cubicBezTo>
                  <a:pt x="6244295" y="3314700"/>
                  <a:pt x="6255029" y="3303248"/>
                  <a:pt x="6261228" y="3289300"/>
                </a:cubicBezTo>
                <a:cubicBezTo>
                  <a:pt x="6272102" y="3264834"/>
                  <a:pt x="6286628" y="3213100"/>
                  <a:pt x="6286628" y="3213100"/>
                </a:cubicBezTo>
                <a:cubicBezTo>
                  <a:pt x="6208374" y="3187015"/>
                  <a:pt x="6285902" y="3222836"/>
                  <a:pt x="6223128" y="3149600"/>
                </a:cubicBezTo>
                <a:cubicBezTo>
                  <a:pt x="6209353" y="3133529"/>
                  <a:pt x="6189261" y="3124200"/>
                  <a:pt x="6172328" y="3111500"/>
                </a:cubicBezTo>
                <a:cubicBezTo>
                  <a:pt x="6146812" y="3034953"/>
                  <a:pt x="6181259" y="3108359"/>
                  <a:pt x="6108828" y="3048000"/>
                </a:cubicBezTo>
                <a:cubicBezTo>
                  <a:pt x="6001123" y="2958246"/>
                  <a:pt x="6186141" y="3061257"/>
                  <a:pt x="6032628" y="2984500"/>
                </a:cubicBezTo>
                <a:cubicBezTo>
                  <a:pt x="6007228" y="2992967"/>
                  <a:pt x="5980894" y="2999026"/>
                  <a:pt x="5956428" y="3009900"/>
                </a:cubicBezTo>
                <a:cubicBezTo>
                  <a:pt x="5942480" y="3016099"/>
                  <a:pt x="5932276" y="3029101"/>
                  <a:pt x="5918328" y="3035300"/>
                </a:cubicBezTo>
                <a:cubicBezTo>
                  <a:pt x="5893862" y="3046174"/>
                  <a:pt x="5842128" y="3060700"/>
                  <a:pt x="5842128" y="3060700"/>
                </a:cubicBezTo>
                <a:cubicBezTo>
                  <a:pt x="5833661" y="3048000"/>
                  <a:pt x="5828454" y="3032371"/>
                  <a:pt x="5816728" y="3022600"/>
                </a:cubicBezTo>
                <a:cubicBezTo>
                  <a:pt x="5802184" y="3010480"/>
                  <a:pt x="5778249" y="3011574"/>
                  <a:pt x="5765928" y="2997200"/>
                </a:cubicBezTo>
                <a:cubicBezTo>
                  <a:pt x="5751092" y="2979891"/>
                  <a:pt x="5749787" y="2954532"/>
                  <a:pt x="5740528" y="2933700"/>
                </a:cubicBezTo>
                <a:cubicBezTo>
                  <a:pt x="5732839" y="2916400"/>
                  <a:pt x="5723595" y="2899833"/>
                  <a:pt x="5715128" y="2882900"/>
                </a:cubicBezTo>
                <a:cubicBezTo>
                  <a:pt x="5711502" y="2864770"/>
                  <a:pt x="5697858" y="2738630"/>
                  <a:pt x="5664328" y="2705100"/>
                </a:cubicBezTo>
                <a:cubicBezTo>
                  <a:pt x="5650941" y="2691713"/>
                  <a:pt x="5628934" y="2690704"/>
                  <a:pt x="5613528" y="2679700"/>
                </a:cubicBezTo>
                <a:cubicBezTo>
                  <a:pt x="5598913" y="2669261"/>
                  <a:pt x="5592659" y="2646668"/>
                  <a:pt x="5575428" y="2641600"/>
                </a:cubicBezTo>
                <a:cubicBezTo>
                  <a:pt x="5517992" y="2624707"/>
                  <a:pt x="5456895" y="2624667"/>
                  <a:pt x="5397628" y="2616200"/>
                </a:cubicBezTo>
                <a:lnTo>
                  <a:pt x="5283328" y="2540000"/>
                </a:lnTo>
                <a:cubicBezTo>
                  <a:pt x="5270628" y="2531533"/>
                  <a:pt x="5259904" y="2518793"/>
                  <a:pt x="5245228" y="2514600"/>
                </a:cubicBezTo>
                <a:lnTo>
                  <a:pt x="5156328" y="2489200"/>
                </a:lnTo>
                <a:cubicBezTo>
                  <a:pt x="5143628" y="2480733"/>
                  <a:pt x="5127763" y="2475719"/>
                  <a:pt x="5118228" y="2463800"/>
                </a:cubicBezTo>
                <a:cubicBezTo>
                  <a:pt x="5109865" y="2453347"/>
                  <a:pt x="5114994" y="2435166"/>
                  <a:pt x="5105528" y="2425700"/>
                </a:cubicBezTo>
                <a:cubicBezTo>
                  <a:pt x="5092141" y="2412313"/>
                  <a:pt x="5071661" y="2408767"/>
                  <a:pt x="5054728" y="2400300"/>
                </a:cubicBezTo>
                <a:cubicBezTo>
                  <a:pt x="5046261" y="2387600"/>
                  <a:pt x="5040121" y="2372993"/>
                  <a:pt x="5029328" y="2362200"/>
                </a:cubicBezTo>
                <a:cubicBezTo>
                  <a:pt x="5018535" y="2351407"/>
                  <a:pt x="5000999" y="2348526"/>
                  <a:pt x="4991228" y="2336800"/>
                </a:cubicBezTo>
                <a:cubicBezTo>
                  <a:pt x="4979108" y="2322256"/>
                  <a:pt x="4975568" y="2302234"/>
                  <a:pt x="4965828" y="2286000"/>
                </a:cubicBezTo>
                <a:cubicBezTo>
                  <a:pt x="4950122" y="2259823"/>
                  <a:pt x="4931961" y="2235200"/>
                  <a:pt x="4915028" y="2209800"/>
                </a:cubicBezTo>
                <a:lnTo>
                  <a:pt x="4889628" y="2171700"/>
                </a:lnTo>
                <a:cubicBezTo>
                  <a:pt x="4898095" y="2103967"/>
                  <a:pt x="4902817" y="2035659"/>
                  <a:pt x="4915028" y="1968500"/>
                </a:cubicBezTo>
                <a:cubicBezTo>
                  <a:pt x="4919817" y="1942158"/>
                  <a:pt x="4931278" y="1917462"/>
                  <a:pt x="4940428" y="1892300"/>
                </a:cubicBezTo>
                <a:cubicBezTo>
                  <a:pt x="4948219" y="1870875"/>
                  <a:pt x="4957823" y="1850146"/>
                  <a:pt x="4965828" y="1828800"/>
                </a:cubicBezTo>
                <a:cubicBezTo>
                  <a:pt x="4970528" y="1816265"/>
                  <a:pt x="4973255" y="1803005"/>
                  <a:pt x="4978528" y="1790700"/>
                </a:cubicBezTo>
                <a:cubicBezTo>
                  <a:pt x="4985986" y="1773299"/>
                  <a:pt x="4996470" y="1757301"/>
                  <a:pt x="5003928" y="1739900"/>
                </a:cubicBezTo>
                <a:cubicBezTo>
                  <a:pt x="5019422" y="1703748"/>
                  <a:pt x="5011520" y="1694208"/>
                  <a:pt x="5042028" y="1663700"/>
                </a:cubicBezTo>
                <a:cubicBezTo>
                  <a:pt x="5052821" y="1652907"/>
                  <a:pt x="5067428" y="1646767"/>
                  <a:pt x="5080128" y="1638300"/>
                </a:cubicBezTo>
                <a:cubicBezTo>
                  <a:pt x="5088595" y="1621367"/>
                  <a:pt x="5092141" y="1600887"/>
                  <a:pt x="5105528" y="1587500"/>
                </a:cubicBezTo>
                <a:cubicBezTo>
                  <a:pt x="5127114" y="1565914"/>
                  <a:pt x="5156328" y="1553633"/>
                  <a:pt x="5181728" y="1536700"/>
                </a:cubicBezTo>
                <a:cubicBezTo>
                  <a:pt x="5220124" y="1511102"/>
                  <a:pt x="5239832" y="1501562"/>
                  <a:pt x="5270628" y="1460500"/>
                </a:cubicBezTo>
                <a:cubicBezTo>
                  <a:pt x="5335080" y="1374564"/>
                  <a:pt x="5254294" y="1437523"/>
                  <a:pt x="5334128" y="1384300"/>
                </a:cubicBezTo>
                <a:cubicBezTo>
                  <a:pt x="5410885" y="1230787"/>
                  <a:pt x="5307874" y="1415805"/>
                  <a:pt x="5397628" y="1308100"/>
                </a:cubicBezTo>
                <a:cubicBezTo>
                  <a:pt x="5478193" y="1211422"/>
                  <a:pt x="5368303" y="1293783"/>
                  <a:pt x="5461128" y="1231900"/>
                </a:cubicBezTo>
                <a:cubicBezTo>
                  <a:pt x="5478061" y="1198033"/>
                  <a:pt x="5490925" y="1161805"/>
                  <a:pt x="5511928" y="1130300"/>
                </a:cubicBezTo>
                <a:cubicBezTo>
                  <a:pt x="5547830" y="1076448"/>
                  <a:pt x="5530502" y="1105852"/>
                  <a:pt x="5562728" y="1041400"/>
                </a:cubicBezTo>
                <a:cubicBezTo>
                  <a:pt x="5566961" y="952500"/>
                  <a:pt x="5560179" y="862385"/>
                  <a:pt x="5575428" y="774700"/>
                </a:cubicBezTo>
                <a:cubicBezTo>
                  <a:pt x="5578043" y="759662"/>
                  <a:pt x="5602735" y="760093"/>
                  <a:pt x="5613528" y="749300"/>
                </a:cubicBezTo>
                <a:cubicBezTo>
                  <a:pt x="5708044" y="654784"/>
                  <a:pt x="5599938" y="732960"/>
                  <a:pt x="5689728" y="673100"/>
                </a:cubicBezTo>
                <a:cubicBezTo>
                  <a:pt x="5698195" y="656167"/>
                  <a:pt x="5707670" y="639701"/>
                  <a:pt x="5715128" y="622300"/>
                </a:cubicBezTo>
                <a:cubicBezTo>
                  <a:pt x="5724648" y="600088"/>
                  <a:pt x="5735925" y="554882"/>
                  <a:pt x="5740528" y="533400"/>
                </a:cubicBezTo>
                <a:cubicBezTo>
                  <a:pt x="5770709" y="392554"/>
                  <a:pt x="5724303" y="420275"/>
                  <a:pt x="5804028" y="393700"/>
                </a:cubicBezTo>
                <a:cubicBezTo>
                  <a:pt x="5812495" y="376767"/>
                  <a:pt x="5820035" y="359338"/>
                  <a:pt x="5829428" y="342900"/>
                </a:cubicBezTo>
                <a:cubicBezTo>
                  <a:pt x="5837001" y="329648"/>
                  <a:pt x="5848002" y="318452"/>
                  <a:pt x="5854828" y="304800"/>
                </a:cubicBezTo>
                <a:cubicBezTo>
                  <a:pt x="5860815" y="292826"/>
                  <a:pt x="5863295" y="279400"/>
                  <a:pt x="5867528" y="266700"/>
                </a:cubicBezTo>
                <a:cubicBezTo>
                  <a:pt x="5767324" y="133095"/>
                  <a:pt x="5842508" y="203519"/>
                  <a:pt x="5511928" y="241300"/>
                </a:cubicBezTo>
                <a:cubicBezTo>
                  <a:pt x="5423262" y="251433"/>
                  <a:pt x="5404392" y="263786"/>
                  <a:pt x="5334128" y="279400"/>
                </a:cubicBezTo>
                <a:cubicBezTo>
                  <a:pt x="5308043" y="285197"/>
                  <a:pt x="5259761" y="291183"/>
                  <a:pt x="5232528" y="304800"/>
                </a:cubicBezTo>
                <a:cubicBezTo>
                  <a:pt x="5218876" y="311626"/>
                  <a:pt x="5208720" y="324841"/>
                  <a:pt x="5194428" y="330200"/>
                </a:cubicBezTo>
                <a:cubicBezTo>
                  <a:pt x="5139901" y="350648"/>
                  <a:pt x="5107713" y="332977"/>
                  <a:pt x="5054728" y="368300"/>
                </a:cubicBezTo>
                <a:cubicBezTo>
                  <a:pt x="5042028" y="376767"/>
                  <a:pt x="5028839" y="384542"/>
                  <a:pt x="5016628" y="393700"/>
                </a:cubicBezTo>
                <a:cubicBezTo>
                  <a:pt x="4994943" y="409964"/>
                  <a:pt x="4975682" y="429464"/>
                  <a:pt x="4953128" y="444500"/>
                </a:cubicBezTo>
                <a:cubicBezTo>
                  <a:pt x="4937376" y="455002"/>
                  <a:pt x="4917734" y="458896"/>
                  <a:pt x="4902328" y="469900"/>
                </a:cubicBezTo>
                <a:cubicBezTo>
                  <a:pt x="4887713" y="480339"/>
                  <a:pt x="4877865" y="496311"/>
                  <a:pt x="4864228" y="508000"/>
                </a:cubicBezTo>
                <a:cubicBezTo>
                  <a:pt x="4836661" y="531629"/>
                  <a:pt x="4805481" y="551398"/>
                  <a:pt x="4775328" y="571500"/>
                </a:cubicBezTo>
                <a:cubicBezTo>
                  <a:pt x="4766861" y="584200"/>
                  <a:pt x="4762628" y="601133"/>
                  <a:pt x="4749928" y="609600"/>
                </a:cubicBezTo>
                <a:cubicBezTo>
                  <a:pt x="4735405" y="619282"/>
                  <a:pt x="4715471" y="616171"/>
                  <a:pt x="4699128" y="622300"/>
                </a:cubicBezTo>
                <a:cubicBezTo>
                  <a:pt x="4681401" y="628947"/>
                  <a:pt x="4665261" y="639233"/>
                  <a:pt x="4648328" y="647700"/>
                </a:cubicBezTo>
                <a:cubicBezTo>
                  <a:pt x="4639861" y="660400"/>
                  <a:pt x="4635628" y="677333"/>
                  <a:pt x="4622928" y="685800"/>
                </a:cubicBezTo>
                <a:cubicBezTo>
                  <a:pt x="4608405" y="695482"/>
                  <a:pt x="4588846" y="693484"/>
                  <a:pt x="4572128" y="698500"/>
                </a:cubicBezTo>
                <a:cubicBezTo>
                  <a:pt x="4546483" y="706193"/>
                  <a:pt x="4519875" y="711926"/>
                  <a:pt x="4495928" y="723900"/>
                </a:cubicBezTo>
                <a:cubicBezTo>
                  <a:pt x="4478995" y="732367"/>
                  <a:pt x="4462529" y="741842"/>
                  <a:pt x="4445128" y="749300"/>
                </a:cubicBezTo>
                <a:cubicBezTo>
                  <a:pt x="4432823" y="754573"/>
                  <a:pt x="4419002" y="756013"/>
                  <a:pt x="4407028" y="762000"/>
                </a:cubicBezTo>
                <a:cubicBezTo>
                  <a:pt x="4308551" y="811239"/>
                  <a:pt x="4426593" y="768178"/>
                  <a:pt x="4330828" y="800100"/>
                </a:cubicBezTo>
                <a:cubicBezTo>
                  <a:pt x="4318128" y="812800"/>
                  <a:pt x="4306526" y="826702"/>
                  <a:pt x="4292728" y="838200"/>
                </a:cubicBezTo>
                <a:cubicBezTo>
                  <a:pt x="4281002" y="847971"/>
                  <a:pt x="4265421" y="852807"/>
                  <a:pt x="4254628" y="863600"/>
                </a:cubicBezTo>
                <a:cubicBezTo>
                  <a:pt x="4243835" y="874393"/>
                  <a:pt x="4240954" y="891929"/>
                  <a:pt x="4229228" y="901700"/>
                </a:cubicBezTo>
                <a:cubicBezTo>
                  <a:pt x="4208303" y="919137"/>
                  <a:pt x="4166797" y="930977"/>
                  <a:pt x="4140328" y="939800"/>
                </a:cubicBezTo>
                <a:cubicBezTo>
                  <a:pt x="4123395" y="927100"/>
                  <a:pt x="4105599" y="915475"/>
                  <a:pt x="4089528" y="901700"/>
                </a:cubicBezTo>
                <a:cubicBezTo>
                  <a:pt x="4003965" y="828361"/>
                  <a:pt x="4097535" y="894338"/>
                  <a:pt x="4013328" y="838200"/>
                </a:cubicBezTo>
                <a:cubicBezTo>
                  <a:pt x="3986317" y="757168"/>
                  <a:pt x="4022147" y="845726"/>
                  <a:pt x="3949828" y="749300"/>
                </a:cubicBezTo>
                <a:cubicBezTo>
                  <a:pt x="3938469" y="734154"/>
                  <a:pt x="3934168" y="714734"/>
                  <a:pt x="3924428" y="698500"/>
                </a:cubicBezTo>
                <a:cubicBezTo>
                  <a:pt x="3908722" y="672323"/>
                  <a:pt x="3890561" y="647700"/>
                  <a:pt x="3873628" y="622300"/>
                </a:cubicBezTo>
                <a:cubicBezTo>
                  <a:pt x="3865161" y="609600"/>
                  <a:pt x="3859021" y="594993"/>
                  <a:pt x="3848228" y="584200"/>
                </a:cubicBezTo>
                <a:cubicBezTo>
                  <a:pt x="3831295" y="567267"/>
                  <a:pt x="3811796" y="552558"/>
                  <a:pt x="3797428" y="533400"/>
                </a:cubicBezTo>
                <a:cubicBezTo>
                  <a:pt x="3793731" y="528470"/>
                  <a:pt x="3759529" y="450364"/>
                  <a:pt x="3746628" y="444500"/>
                </a:cubicBezTo>
                <a:cubicBezTo>
                  <a:pt x="3711097" y="428350"/>
                  <a:pt x="3670428" y="427567"/>
                  <a:pt x="3632328" y="419100"/>
                </a:cubicBezTo>
                <a:cubicBezTo>
                  <a:pt x="3562486" y="372539"/>
                  <a:pt x="3607256" y="389141"/>
                  <a:pt x="3479928" y="419100"/>
                </a:cubicBezTo>
                <a:cubicBezTo>
                  <a:pt x="3445947" y="427096"/>
                  <a:pt x="3378328" y="444500"/>
                  <a:pt x="3378328" y="444500"/>
                </a:cubicBezTo>
                <a:cubicBezTo>
                  <a:pt x="3361100" y="457421"/>
                  <a:pt x="3312125" y="495620"/>
                  <a:pt x="3289428" y="508000"/>
                </a:cubicBezTo>
                <a:lnTo>
                  <a:pt x="3137028" y="584200"/>
                </a:lnTo>
                <a:cubicBezTo>
                  <a:pt x="3120095" y="592667"/>
                  <a:pt x="3101980" y="599098"/>
                  <a:pt x="3086228" y="609600"/>
                </a:cubicBezTo>
                <a:cubicBezTo>
                  <a:pt x="3016623" y="656003"/>
                  <a:pt x="3061780" y="628174"/>
                  <a:pt x="2946528" y="685800"/>
                </a:cubicBezTo>
                <a:cubicBezTo>
                  <a:pt x="2929595" y="694267"/>
                  <a:pt x="2914095" y="706608"/>
                  <a:pt x="2895728" y="711200"/>
                </a:cubicBezTo>
                <a:cubicBezTo>
                  <a:pt x="2861861" y="719667"/>
                  <a:pt x="2827246" y="725561"/>
                  <a:pt x="2794128" y="736600"/>
                </a:cubicBezTo>
                <a:cubicBezTo>
                  <a:pt x="2781428" y="740833"/>
                  <a:pt x="2768900" y="745622"/>
                  <a:pt x="2756028" y="749300"/>
                </a:cubicBezTo>
                <a:cubicBezTo>
                  <a:pt x="2739245" y="754095"/>
                  <a:pt x="2721571" y="755871"/>
                  <a:pt x="2705228" y="762000"/>
                </a:cubicBezTo>
                <a:cubicBezTo>
                  <a:pt x="2687501" y="768647"/>
                  <a:pt x="2671361" y="778933"/>
                  <a:pt x="2654428" y="787400"/>
                </a:cubicBezTo>
                <a:cubicBezTo>
                  <a:pt x="2642923" y="778771"/>
                  <a:pt x="2578228" y="739056"/>
                  <a:pt x="2578228" y="711200"/>
                </a:cubicBezTo>
                <a:cubicBezTo>
                  <a:pt x="2578228" y="692268"/>
                  <a:pt x="2591307" y="674774"/>
                  <a:pt x="2603628" y="660400"/>
                </a:cubicBezTo>
                <a:cubicBezTo>
                  <a:pt x="2614130" y="648148"/>
                  <a:pt x="2674681" y="608798"/>
                  <a:pt x="2692528" y="596900"/>
                </a:cubicBezTo>
                <a:cubicBezTo>
                  <a:pt x="2700995" y="579967"/>
                  <a:pt x="2719500" y="564967"/>
                  <a:pt x="2717928" y="546100"/>
                </a:cubicBezTo>
                <a:cubicBezTo>
                  <a:pt x="2700720" y="339602"/>
                  <a:pt x="2508974" y="426194"/>
                  <a:pt x="2324228" y="406400"/>
                </a:cubicBezTo>
                <a:cubicBezTo>
                  <a:pt x="2315761" y="393700"/>
                  <a:pt x="2309621" y="379093"/>
                  <a:pt x="2298828" y="368300"/>
                </a:cubicBezTo>
                <a:cubicBezTo>
                  <a:pt x="2283861" y="353333"/>
                  <a:pt x="2264099" y="343975"/>
                  <a:pt x="2248028" y="330200"/>
                </a:cubicBezTo>
                <a:cubicBezTo>
                  <a:pt x="2234391" y="318511"/>
                  <a:pt x="2222628" y="304800"/>
                  <a:pt x="2209928" y="292100"/>
                </a:cubicBezTo>
                <a:cubicBezTo>
                  <a:pt x="2198746" y="258553"/>
                  <a:pt x="2179180" y="188717"/>
                  <a:pt x="2146428" y="177800"/>
                </a:cubicBezTo>
                <a:cubicBezTo>
                  <a:pt x="2133728" y="173567"/>
                  <a:pt x="2120302" y="171087"/>
                  <a:pt x="2108328" y="165100"/>
                </a:cubicBezTo>
                <a:cubicBezTo>
                  <a:pt x="2094676" y="158274"/>
                  <a:pt x="2085128" y="143011"/>
                  <a:pt x="2070228" y="139700"/>
                </a:cubicBezTo>
                <a:cubicBezTo>
                  <a:pt x="2045433" y="134190"/>
                  <a:pt x="2019428" y="139700"/>
                  <a:pt x="1994028" y="139700"/>
                </a:cubicBezTo>
              </a:path>
            </a:pathLst>
          </a:custGeom>
          <a:solidFill>
            <a:srgbClr val="92D05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7010400" y="419100"/>
            <a:ext cx="1816100" cy="1619028"/>
          </a:xfrm>
          <a:custGeom>
            <a:avLst/>
            <a:gdLst>
              <a:gd name="connsiteX0" fmla="*/ 1079500 w 1816100"/>
              <a:gd name="connsiteY0" fmla="*/ 12700 h 1619028"/>
              <a:gd name="connsiteX1" fmla="*/ 1104900 w 1816100"/>
              <a:gd name="connsiteY1" fmla="*/ 76200 h 1619028"/>
              <a:gd name="connsiteX2" fmla="*/ 1066800 w 1816100"/>
              <a:gd name="connsiteY2" fmla="*/ 228600 h 1619028"/>
              <a:gd name="connsiteX3" fmla="*/ 1028700 w 1816100"/>
              <a:gd name="connsiteY3" fmla="*/ 241300 h 1619028"/>
              <a:gd name="connsiteX4" fmla="*/ 762000 w 1816100"/>
              <a:gd name="connsiteY4" fmla="*/ 254000 h 1619028"/>
              <a:gd name="connsiteX5" fmla="*/ 711200 w 1816100"/>
              <a:gd name="connsiteY5" fmla="*/ 266700 h 1619028"/>
              <a:gd name="connsiteX6" fmla="*/ 596900 w 1816100"/>
              <a:gd name="connsiteY6" fmla="*/ 304800 h 1619028"/>
              <a:gd name="connsiteX7" fmla="*/ 558800 w 1816100"/>
              <a:gd name="connsiteY7" fmla="*/ 317500 h 1619028"/>
              <a:gd name="connsiteX8" fmla="*/ 520700 w 1816100"/>
              <a:gd name="connsiteY8" fmla="*/ 330200 h 1619028"/>
              <a:gd name="connsiteX9" fmla="*/ 508000 w 1816100"/>
              <a:gd name="connsiteY9" fmla="*/ 368300 h 1619028"/>
              <a:gd name="connsiteX10" fmla="*/ 533400 w 1816100"/>
              <a:gd name="connsiteY10" fmla="*/ 431800 h 1619028"/>
              <a:gd name="connsiteX11" fmla="*/ 571500 w 1816100"/>
              <a:gd name="connsiteY11" fmla="*/ 444500 h 1619028"/>
              <a:gd name="connsiteX12" fmla="*/ 622300 w 1816100"/>
              <a:gd name="connsiteY12" fmla="*/ 457200 h 1619028"/>
              <a:gd name="connsiteX13" fmla="*/ 660400 w 1816100"/>
              <a:gd name="connsiteY13" fmla="*/ 482600 h 1619028"/>
              <a:gd name="connsiteX14" fmla="*/ 698500 w 1816100"/>
              <a:gd name="connsiteY14" fmla="*/ 558800 h 1619028"/>
              <a:gd name="connsiteX15" fmla="*/ 622300 w 1816100"/>
              <a:gd name="connsiteY15" fmla="*/ 622300 h 1619028"/>
              <a:gd name="connsiteX16" fmla="*/ 596900 w 1816100"/>
              <a:gd name="connsiteY16" fmla="*/ 660400 h 1619028"/>
              <a:gd name="connsiteX17" fmla="*/ 558800 w 1816100"/>
              <a:gd name="connsiteY17" fmla="*/ 673100 h 1619028"/>
              <a:gd name="connsiteX18" fmla="*/ 533400 w 1816100"/>
              <a:gd name="connsiteY18" fmla="*/ 711200 h 1619028"/>
              <a:gd name="connsiteX19" fmla="*/ 495300 w 1816100"/>
              <a:gd name="connsiteY19" fmla="*/ 723900 h 1619028"/>
              <a:gd name="connsiteX20" fmla="*/ 393700 w 1816100"/>
              <a:gd name="connsiteY20" fmla="*/ 812800 h 1619028"/>
              <a:gd name="connsiteX21" fmla="*/ 368300 w 1816100"/>
              <a:gd name="connsiteY21" fmla="*/ 850900 h 1619028"/>
              <a:gd name="connsiteX22" fmla="*/ 292100 w 1816100"/>
              <a:gd name="connsiteY22" fmla="*/ 889000 h 1619028"/>
              <a:gd name="connsiteX23" fmla="*/ 254000 w 1816100"/>
              <a:gd name="connsiteY23" fmla="*/ 914400 h 1619028"/>
              <a:gd name="connsiteX24" fmla="*/ 203200 w 1816100"/>
              <a:gd name="connsiteY24" fmla="*/ 939800 h 1619028"/>
              <a:gd name="connsiteX25" fmla="*/ 177800 w 1816100"/>
              <a:gd name="connsiteY25" fmla="*/ 977900 h 1619028"/>
              <a:gd name="connsiteX26" fmla="*/ 139700 w 1816100"/>
              <a:gd name="connsiteY26" fmla="*/ 1003300 h 1619028"/>
              <a:gd name="connsiteX27" fmla="*/ 88900 w 1816100"/>
              <a:gd name="connsiteY27" fmla="*/ 1079500 h 1619028"/>
              <a:gd name="connsiteX28" fmla="*/ 0 w 1816100"/>
              <a:gd name="connsiteY28" fmla="*/ 1130300 h 1619028"/>
              <a:gd name="connsiteX29" fmla="*/ 25400 w 1816100"/>
              <a:gd name="connsiteY29" fmla="*/ 1320800 h 1619028"/>
              <a:gd name="connsiteX30" fmla="*/ 38100 w 1816100"/>
              <a:gd name="connsiteY30" fmla="*/ 1358900 h 1619028"/>
              <a:gd name="connsiteX31" fmla="*/ 76200 w 1816100"/>
              <a:gd name="connsiteY31" fmla="*/ 1371600 h 1619028"/>
              <a:gd name="connsiteX32" fmla="*/ 114300 w 1816100"/>
              <a:gd name="connsiteY32" fmla="*/ 1397000 h 1619028"/>
              <a:gd name="connsiteX33" fmla="*/ 190500 w 1816100"/>
              <a:gd name="connsiteY33" fmla="*/ 1422400 h 1619028"/>
              <a:gd name="connsiteX34" fmla="*/ 266700 w 1816100"/>
              <a:gd name="connsiteY34" fmla="*/ 1473200 h 1619028"/>
              <a:gd name="connsiteX35" fmla="*/ 342900 w 1816100"/>
              <a:gd name="connsiteY35" fmla="*/ 1498600 h 1619028"/>
              <a:gd name="connsiteX36" fmla="*/ 381000 w 1816100"/>
              <a:gd name="connsiteY36" fmla="*/ 1511300 h 1619028"/>
              <a:gd name="connsiteX37" fmla="*/ 457200 w 1816100"/>
              <a:gd name="connsiteY37" fmla="*/ 1473200 h 1619028"/>
              <a:gd name="connsiteX38" fmla="*/ 495300 w 1816100"/>
              <a:gd name="connsiteY38" fmla="*/ 1447800 h 1619028"/>
              <a:gd name="connsiteX39" fmla="*/ 584200 w 1816100"/>
              <a:gd name="connsiteY39" fmla="*/ 1320800 h 1619028"/>
              <a:gd name="connsiteX40" fmla="*/ 647700 w 1816100"/>
              <a:gd name="connsiteY40" fmla="*/ 1384300 h 1619028"/>
              <a:gd name="connsiteX41" fmla="*/ 723900 w 1816100"/>
              <a:gd name="connsiteY41" fmla="*/ 1447800 h 1619028"/>
              <a:gd name="connsiteX42" fmla="*/ 774700 w 1816100"/>
              <a:gd name="connsiteY42" fmla="*/ 1536700 h 1619028"/>
              <a:gd name="connsiteX43" fmla="*/ 812800 w 1816100"/>
              <a:gd name="connsiteY43" fmla="*/ 1562100 h 1619028"/>
              <a:gd name="connsiteX44" fmla="*/ 863600 w 1816100"/>
              <a:gd name="connsiteY44" fmla="*/ 1612900 h 1619028"/>
              <a:gd name="connsiteX45" fmla="*/ 876300 w 1816100"/>
              <a:gd name="connsiteY45" fmla="*/ 1562100 h 1619028"/>
              <a:gd name="connsiteX46" fmla="*/ 939800 w 1816100"/>
              <a:gd name="connsiteY46" fmla="*/ 1511300 h 1619028"/>
              <a:gd name="connsiteX47" fmla="*/ 1028700 w 1816100"/>
              <a:gd name="connsiteY47" fmla="*/ 1485900 h 1619028"/>
              <a:gd name="connsiteX48" fmla="*/ 1193800 w 1816100"/>
              <a:gd name="connsiteY48" fmla="*/ 1422400 h 1619028"/>
              <a:gd name="connsiteX49" fmla="*/ 1295400 w 1816100"/>
              <a:gd name="connsiteY49" fmla="*/ 1333500 h 1619028"/>
              <a:gd name="connsiteX50" fmla="*/ 1333500 w 1816100"/>
              <a:gd name="connsiteY50" fmla="*/ 1308100 h 1619028"/>
              <a:gd name="connsiteX51" fmla="*/ 1371600 w 1816100"/>
              <a:gd name="connsiteY51" fmla="*/ 1282700 h 1619028"/>
              <a:gd name="connsiteX52" fmla="*/ 1422400 w 1816100"/>
              <a:gd name="connsiteY52" fmla="*/ 1257300 h 1619028"/>
              <a:gd name="connsiteX53" fmla="*/ 1460500 w 1816100"/>
              <a:gd name="connsiteY53" fmla="*/ 1244600 h 1619028"/>
              <a:gd name="connsiteX54" fmla="*/ 1549400 w 1816100"/>
              <a:gd name="connsiteY54" fmla="*/ 1282700 h 1619028"/>
              <a:gd name="connsiteX55" fmla="*/ 1663700 w 1816100"/>
              <a:gd name="connsiteY55" fmla="*/ 1219200 h 1619028"/>
              <a:gd name="connsiteX56" fmla="*/ 1676400 w 1816100"/>
              <a:gd name="connsiteY56" fmla="*/ 1168400 h 1619028"/>
              <a:gd name="connsiteX57" fmla="*/ 1739900 w 1816100"/>
              <a:gd name="connsiteY57" fmla="*/ 1092200 h 1619028"/>
              <a:gd name="connsiteX58" fmla="*/ 1752600 w 1816100"/>
              <a:gd name="connsiteY58" fmla="*/ 1054100 h 1619028"/>
              <a:gd name="connsiteX59" fmla="*/ 1778000 w 1816100"/>
              <a:gd name="connsiteY59" fmla="*/ 1016000 h 1619028"/>
              <a:gd name="connsiteX60" fmla="*/ 1739900 w 1816100"/>
              <a:gd name="connsiteY60" fmla="*/ 838200 h 1619028"/>
              <a:gd name="connsiteX61" fmla="*/ 1765300 w 1816100"/>
              <a:gd name="connsiteY61" fmla="*/ 711200 h 1619028"/>
              <a:gd name="connsiteX62" fmla="*/ 1803400 w 1816100"/>
              <a:gd name="connsiteY62" fmla="*/ 685800 h 1619028"/>
              <a:gd name="connsiteX63" fmla="*/ 1816100 w 1816100"/>
              <a:gd name="connsiteY63" fmla="*/ 393700 h 1619028"/>
              <a:gd name="connsiteX64" fmla="*/ 1778000 w 1816100"/>
              <a:gd name="connsiteY64" fmla="*/ 215900 h 1619028"/>
              <a:gd name="connsiteX65" fmla="*/ 1689100 w 1816100"/>
              <a:gd name="connsiteY65" fmla="*/ 101600 h 1619028"/>
              <a:gd name="connsiteX66" fmla="*/ 1651000 w 1816100"/>
              <a:gd name="connsiteY66" fmla="*/ 76200 h 1619028"/>
              <a:gd name="connsiteX67" fmla="*/ 1485900 w 1816100"/>
              <a:gd name="connsiteY67" fmla="*/ 101600 h 1619028"/>
              <a:gd name="connsiteX68" fmla="*/ 1447800 w 1816100"/>
              <a:gd name="connsiteY68" fmla="*/ 114300 h 1619028"/>
              <a:gd name="connsiteX69" fmla="*/ 1282700 w 1816100"/>
              <a:gd name="connsiteY69" fmla="*/ 76200 h 1619028"/>
              <a:gd name="connsiteX70" fmla="*/ 1206500 w 1816100"/>
              <a:gd name="connsiteY70" fmla="*/ 25400 h 1619028"/>
              <a:gd name="connsiteX71" fmla="*/ 1168400 w 1816100"/>
              <a:gd name="connsiteY71" fmla="*/ 0 h 1619028"/>
              <a:gd name="connsiteX72" fmla="*/ 1117600 w 1816100"/>
              <a:gd name="connsiteY72" fmla="*/ 101600 h 1619028"/>
              <a:gd name="connsiteX73" fmla="*/ 1054100 w 1816100"/>
              <a:gd name="connsiteY73" fmla="*/ 266700 h 1619028"/>
              <a:gd name="connsiteX74" fmla="*/ 965200 w 1816100"/>
              <a:gd name="connsiteY74" fmla="*/ 228600 h 1619028"/>
              <a:gd name="connsiteX75" fmla="*/ 927100 w 1816100"/>
              <a:gd name="connsiteY75" fmla="*/ 215900 h 1619028"/>
              <a:gd name="connsiteX76" fmla="*/ 863600 w 1816100"/>
              <a:gd name="connsiteY76" fmla="*/ 241300 h 1619028"/>
              <a:gd name="connsiteX77" fmla="*/ 787400 w 1816100"/>
              <a:gd name="connsiteY77" fmla="*/ 254000 h 1619028"/>
              <a:gd name="connsiteX78" fmla="*/ 749300 w 1816100"/>
              <a:gd name="connsiteY78" fmla="*/ 266700 h 1619028"/>
              <a:gd name="connsiteX79" fmla="*/ 685800 w 1816100"/>
              <a:gd name="connsiteY79" fmla="*/ 279400 h 1619028"/>
              <a:gd name="connsiteX80" fmla="*/ 609600 w 1816100"/>
              <a:gd name="connsiteY80" fmla="*/ 304800 h 1619028"/>
              <a:gd name="connsiteX81" fmla="*/ 558800 w 1816100"/>
              <a:gd name="connsiteY81" fmla="*/ 381000 h 1619028"/>
              <a:gd name="connsiteX82" fmla="*/ 584200 w 1816100"/>
              <a:gd name="connsiteY82" fmla="*/ 444500 h 1619028"/>
              <a:gd name="connsiteX83" fmla="*/ 622300 w 1816100"/>
              <a:gd name="connsiteY83" fmla="*/ 457200 h 161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1816100" h="1619028">
                <a:moveTo>
                  <a:pt x="1079500" y="12700"/>
                </a:moveTo>
                <a:cubicBezTo>
                  <a:pt x="1087967" y="33867"/>
                  <a:pt x="1106239" y="53442"/>
                  <a:pt x="1104900" y="76200"/>
                </a:cubicBezTo>
                <a:cubicBezTo>
                  <a:pt x="1101825" y="128473"/>
                  <a:pt x="1088743" y="181056"/>
                  <a:pt x="1066800" y="228600"/>
                </a:cubicBezTo>
                <a:cubicBezTo>
                  <a:pt x="1061190" y="240755"/>
                  <a:pt x="1042041" y="240188"/>
                  <a:pt x="1028700" y="241300"/>
                </a:cubicBezTo>
                <a:cubicBezTo>
                  <a:pt x="940007" y="248691"/>
                  <a:pt x="850900" y="249767"/>
                  <a:pt x="762000" y="254000"/>
                </a:cubicBezTo>
                <a:cubicBezTo>
                  <a:pt x="745067" y="258233"/>
                  <a:pt x="727918" y="261684"/>
                  <a:pt x="711200" y="266700"/>
                </a:cubicBezTo>
                <a:lnTo>
                  <a:pt x="596900" y="304800"/>
                </a:lnTo>
                <a:lnTo>
                  <a:pt x="558800" y="317500"/>
                </a:lnTo>
                <a:lnTo>
                  <a:pt x="520700" y="330200"/>
                </a:lnTo>
                <a:cubicBezTo>
                  <a:pt x="516467" y="342900"/>
                  <a:pt x="506340" y="355016"/>
                  <a:pt x="508000" y="368300"/>
                </a:cubicBezTo>
                <a:cubicBezTo>
                  <a:pt x="510828" y="390921"/>
                  <a:pt x="518806" y="414287"/>
                  <a:pt x="533400" y="431800"/>
                </a:cubicBezTo>
                <a:cubicBezTo>
                  <a:pt x="541970" y="442084"/>
                  <a:pt x="558628" y="440822"/>
                  <a:pt x="571500" y="444500"/>
                </a:cubicBezTo>
                <a:cubicBezTo>
                  <a:pt x="588283" y="449295"/>
                  <a:pt x="605367" y="452967"/>
                  <a:pt x="622300" y="457200"/>
                </a:cubicBezTo>
                <a:cubicBezTo>
                  <a:pt x="635000" y="465667"/>
                  <a:pt x="649607" y="471807"/>
                  <a:pt x="660400" y="482600"/>
                </a:cubicBezTo>
                <a:cubicBezTo>
                  <a:pt x="685019" y="507219"/>
                  <a:pt x="688171" y="527812"/>
                  <a:pt x="698500" y="558800"/>
                </a:cubicBezTo>
                <a:cubicBezTo>
                  <a:pt x="661038" y="583775"/>
                  <a:pt x="652858" y="585630"/>
                  <a:pt x="622300" y="622300"/>
                </a:cubicBezTo>
                <a:cubicBezTo>
                  <a:pt x="612529" y="634026"/>
                  <a:pt x="608819" y="650865"/>
                  <a:pt x="596900" y="660400"/>
                </a:cubicBezTo>
                <a:cubicBezTo>
                  <a:pt x="586447" y="668763"/>
                  <a:pt x="571500" y="668867"/>
                  <a:pt x="558800" y="673100"/>
                </a:cubicBezTo>
                <a:cubicBezTo>
                  <a:pt x="550333" y="685800"/>
                  <a:pt x="545319" y="701665"/>
                  <a:pt x="533400" y="711200"/>
                </a:cubicBezTo>
                <a:cubicBezTo>
                  <a:pt x="522947" y="719563"/>
                  <a:pt x="504766" y="714434"/>
                  <a:pt x="495300" y="723900"/>
                </a:cubicBezTo>
                <a:cubicBezTo>
                  <a:pt x="394497" y="824703"/>
                  <a:pt x="497170" y="786932"/>
                  <a:pt x="393700" y="812800"/>
                </a:cubicBezTo>
                <a:cubicBezTo>
                  <a:pt x="385233" y="825500"/>
                  <a:pt x="379093" y="840107"/>
                  <a:pt x="368300" y="850900"/>
                </a:cubicBezTo>
                <a:cubicBezTo>
                  <a:pt x="331904" y="887296"/>
                  <a:pt x="333417" y="868342"/>
                  <a:pt x="292100" y="889000"/>
                </a:cubicBezTo>
                <a:cubicBezTo>
                  <a:pt x="278448" y="895826"/>
                  <a:pt x="267252" y="906827"/>
                  <a:pt x="254000" y="914400"/>
                </a:cubicBezTo>
                <a:cubicBezTo>
                  <a:pt x="237562" y="923793"/>
                  <a:pt x="220133" y="931333"/>
                  <a:pt x="203200" y="939800"/>
                </a:cubicBezTo>
                <a:cubicBezTo>
                  <a:pt x="194733" y="952500"/>
                  <a:pt x="188593" y="967107"/>
                  <a:pt x="177800" y="977900"/>
                </a:cubicBezTo>
                <a:cubicBezTo>
                  <a:pt x="167007" y="988693"/>
                  <a:pt x="149751" y="991813"/>
                  <a:pt x="139700" y="1003300"/>
                </a:cubicBezTo>
                <a:cubicBezTo>
                  <a:pt x="119598" y="1026274"/>
                  <a:pt x="116204" y="1065848"/>
                  <a:pt x="88900" y="1079500"/>
                </a:cubicBezTo>
                <a:cubicBezTo>
                  <a:pt x="24448" y="1111726"/>
                  <a:pt x="53852" y="1094398"/>
                  <a:pt x="0" y="1130300"/>
                </a:cubicBezTo>
                <a:cubicBezTo>
                  <a:pt x="8467" y="1193800"/>
                  <a:pt x="14868" y="1257610"/>
                  <a:pt x="25400" y="1320800"/>
                </a:cubicBezTo>
                <a:cubicBezTo>
                  <a:pt x="27601" y="1334005"/>
                  <a:pt x="28634" y="1349434"/>
                  <a:pt x="38100" y="1358900"/>
                </a:cubicBezTo>
                <a:cubicBezTo>
                  <a:pt x="47566" y="1368366"/>
                  <a:pt x="64226" y="1365613"/>
                  <a:pt x="76200" y="1371600"/>
                </a:cubicBezTo>
                <a:cubicBezTo>
                  <a:pt x="89852" y="1378426"/>
                  <a:pt x="100352" y="1390801"/>
                  <a:pt x="114300" y="1397000"/>
                </a:cubicBezTo>
                <a:cubicBezTo>
                  <a:pt x="138766" y="1407874"/>
                  <a:pt x="168223" y="1407548"/>
                  <a:pt x="190500" y="1422400"/>
                </a:cubicBezTo>
                <a:cubicBezTo>
                  <a:pt x="215900" y="1439333"/>
                  <a:pt x="237740" y="1463547"/>
                  <a:pt x="266700" y="1473200"/>
                </a:cubicBezTo>
                <a:lnTo>
                  <a:pt x="342900" y="1498600"/>
                </a:lnTo>
                <a:lnTo>
                  <a:pt x="381000" y="1511300"/>
                </a:lnTo>
                <a:cubicBezTo>
                  <a:pt x="406400" y="1498600"/>
                  <a:pt x="432376" y="1486991"/>
                  <a:pt x="457200" y="1473200"/>
                </a:cubicBezTo>
                <a:cubicBezTo>
                  <a:pt x="470543" y="1465787"/>
                  <a:pt x="486547" y="1460304"/>
                  <a:pt x="495300" y="1447800"/>
                </a:cubicBezTo>
                <a:cubicBezTo>
                  <a:pt x="596146" y="1303735"/>
                  <a:pt x="497173" y="1378818"/>
                  <a:pt x="584200" y="1320800"/>
                </a:cubicBezTo>
                <a:cubicBezTo>
                  <a:pt x="685800" y="1388533"/>
                  <a:pt x="563033" y="1299633"/>
                  <a:pt x="647700" y="1384300"/>
                </a:cubicBezTo>
                <a:cubicBezTo>
                  <a:pt x="703396" y="1439996"/>
                  <a:pt x="671886" y="1374980"/>
                  <a:pt x="723900" y="1447800"/>
                </a:cubicBezTo>
                <a:cubicBezTo>
                  <a:pt x="748802" y="1482663"/>
                  <a:pt x="744703" y="1506703"/>
                  <a:pt x="774700" y="1536700"/>
                </a:cubicBezTo>
                <a:cubicBezTo>
                  <a:pt x="785493" y="1547493"/>
                  <a:pt x="800100" y="1553633"/>
                  <a:pt x="812800" y="1562100"/>
                </a:cubicBezTo>
                <a:cubicBezTo>
                  <a:pt x="815058" y="1568873"/>
                  <a:pt x="827476" y="1639993"/>
                  <a:pt x="863600" y="1612900"/>
                </a:cubicBezTo>
                <a:cubicBezTo>
                  <a:pt x="877564" y="1602427"/>
                  <a:pt x="869424" y="1578143"/>
                  <a:pt x="876300" y="1562100"/>
                </a:cubicBezTo>
                <a:cubicBezTo>
                  <a:pt x="895448" y="1517420"/>
                  <a:pt x="899216" y="1524828"/>
                  <a:pt x="939800" y="1511300"/>
                </a:cubicBezTo>
                <a:cubicBezTo>
                  <a:pt x="991854" y="1407192"/>
                  <a:pt x="927803" y="1493107"/>
                  <a:pt x="1028700" y="1485900"/>
                </a:cubicBezTo>
                <a:cubicBezTo>
                  <a:pt x="1080135" y="1482226"/>
                  <a:pt x="1145181" y="1446710"/>
                  <a:pt x="1193800" y="1422400"/>
                </a:cubicBezTo>
                <a:cubicBezTo>
                  <a:pt x="1236133" y="1358900"/>
                  <a:pt x="1206500" y="1392767"/>
                  <a:pt x="1295400" y="1333500"/>
                </a:cubicBezTo>
                <a:lnTo>
                  <a:pt x="1333500" y="1308100"/>
                </a:lnTo>
                <a:cubicBezTo>
                  <a:pt x="1346200" y="1299633"/>
                  <a:pt x="1357948" y="1289526"/>
                  <a:pt x="1371600" y="1282700"/>
                </a:cubicBezTo>
                <a:cubicBezTo>
                  <a:pt x="1388533" y="1274233"/>
                  <a:pt x="1404999" y="1264758"/>
                  <a:pt x="1422400" y="1257300"/>
                </a:cubicBezTo>
                <a:cubicBezTo>
                  <a:pt x="1434705" y="1252027"/>
                  <a:pt x="1447800" y="1248833"/>
                  <a:pt x="1460500" y="1244600"/>
                </a:cubicBezTo>
                <a:cubicBezTo>
                  <a:pt x="1462288" y="1245494"/>
                  <a:pt x="1536463" y="1285575"/>
                  <a:pt x="1549400" y="1282700"/>
                </a:cubicBezTo>
                <a:cubicBezTo>
                  <a:pt x="1583095" y="1275212"/>
                  <a:pt x="1632155" y="1240230"/>
                  <a:pt x="1663700" y="1219200"/>
                </a:cubicBezTo>
                <a:cubicBezTo>
                  <a:pt x="1667933" y="1202267"/>
                  <a:pt x="1669524" y="1184443"/>
                  <a:pt x="1676400" y="1168400"/>
                </a:cubicBezTo>
                <a:cubicBezTo>
                  <a:pt x="1689661" y="1137458"/>
                  <a:pt x="1717014" y="1115086"/>
                  <a:pt x="1739900" y="1092200"/>
                </a:cubicBezTo>
                <a:cubicBezTo>
                  <a:pt x="1744133" y="1079500"/>
                  <a:pt x="1746613" y="1066074"/>
                  <a:pt x="1752600" y="1054100"/>
                </a:cubicBezTo>
                <a:cubicBezTo>
                  <a:pt x="1759426" y="1040448"/>
                  <a:pt x="1778896" y="1031237"/>
                  <a:pt x="1778000" y="1016000"/>
                </a:cubicBezTo>
                <a:cubicBezTo>
                  <a:pt x="1774441" y="955492"/>
                  <a:pt x="1752600" y="897467"/>
                  <a:pt x="1739900" y="838200"/>
                </a:cubicBezTo>
                <a:cubicBezTo>
                  <a:pt x="1748367" y="795867"/>
                  <a:pt x="1748696" y="751051"/>
                  <a:pt x="1765300" y="711200"/>
                </a:cubicBezTo>
                <a:cubicBezTo>
                  <a:pt x="1771171" y="697111"/>
                  <a:pt x="1800989" y="700872"/>
                  <a:pt x="1803400" y="685800"/>
                </a:cubicBezTo>
                <a:cubicBezTo>
                  <a:pt x="1818798" y="589565"/>
                  <a:pt x="1811867" y="491067"/>
                  <a:pt x="1816100" y="393700"/>
                </a:cubicBezTo>
                <a:cubicBezTo>
                  <a:pt x="1803400" y="334433"/>
                  <a:pt x="1798023" y="273109"/>
                  <a:pt x="1778000" y="215900"/>
                </a:cubicBezTo>
                <a:cubicBezTo>
                  <a:pt x="1766338" y="182581"/>
                  <a:pt x="1719897" y="127264"/>
                  <a:pt x="1689100" y="101600"/>
                </a:cubicBezTo>
                <a:cubicBezTo>
                  <a:pt x="1677374" y="91829"/>
                  <a:pt x="1663700" y="84667"/>
                  <a:pt x="1651000" y="76200"/>
                </a:cubicBezTo>
                <a:cubicBezTo>
                  <a:pt x="1595967" y="84667"/>
                  <a:pt x="1540627" y="91339"/>
                  <a:pt x="1485900" y="101600"/>
                </a:cubicBezTo>
                <a:cubicBezTo>
                  <a:pt x="1472742" y="104067"/>
                  <a:pt x="1461084" y="115960"/>
                  <a:pt x="1447800" y="114300"/>
                </a:cubicBezTo>
                <a:cubicBezTo>
                  <a:pt x="1391756" y="107295"/>
                  <a:pt x="1337733" y="88900"/>
                  <a:pt x="1282700" y="76200"/>
                </a:cubicBezTo>
                <a:lnTo>
                  <a:pt x="1206500" y="25400"/>
                </a:lnTo>
                <a:lnTo>
                  <a:pt x="1168400" y="0"/>
                </a:lnTo>
                <a:cubicBezTo>
                  <a:pt x="1143592" y="37212"/>
                  <a:pt x="1128898" y="53585"/>
                  <a:pt x="1117600" y="101600"/>
                </a:cubicBezTo>
                <a:cubicBezTo>
                  <a:pt x="1077667" y="271316"/>
                  <a:pt x="1144263" y="236646"/>
                  <a:pt x="1054100" y="266700"/>
                </a:cubicBezTo>
                <a:cubicBezTo>
                  <a:pt x="1024467" y="254000"/>
                  <a:pt x="995134" y="240574"/>
                  <a:pt x="965200" y="228600"/>
                </a:cubicBezTo>
                <a:cubicBezTo>
                  <a:pt x="952771" y="223628"/>
                  <a:pt x="940384" y="214240"/>
                  <a:pt x="927100" y="215900"/>
                </a:cubicBezTo>
                <a:cubicBezTo>
                  <a:pt x="904479" y="218728"/>
                  <a:pt x="885594" y="235302"/>
                  <a:pt x="863600" y="241300"/>
                </a:cubicBezTo>
                <a:cubicBezTo>
                  <a:pt x="838757" y="248075"/>
                  <a:pt x="812537" y="248414"/>
                  <a:pt x="787400" y="254000"/>
                </a:cubicBezTo>
                <a:cubicBezTo>
                  <a:pt x="774332" y="256904"/>
                  <a:pt x="762287" y="263453"/>
                  <a:pt x="749300" y="266700"/>
                </a:cubicBezTo>
                <a:cubicBezTo>
                  <a:pt x="728359" y="271935"/>
                  <a:pt x="706625" y="273720"/>
                  <a:pt x="685800" y="279400"/>
                </a:cubicBezTo>
                <a:cubicBezTo>
                  <a:pt x="659969" y="286445"/>
                  <a:pt x="609600" y="304800"/>
                  <a:pt x="609600" y="304800"/>
                </a:cubicBezTo>
                <a:cubicBezTo>
                  <a:pt x="592667" y="330200"/>
                  <a:pt x="547463" y="352656"/>
                  <a:pt x="558800" y="381000"/>
                </a:cubicBezTo>
                <a:cubicBezTo>
                  <a:pt x="567267" y="402167"/>
                  <a:pt x="569606" y="426987"/>
                  <a:pt x="584200" y="444500"/>
                </a:cubicBezTo>
                <a:cubicBezTo>
                  <a:pt x="592770" y="454784"/>
                  <a:pt x="622300" y="457200"/>
                  <a:pt x="622300" y="457200"/>
                </a:cubicBezTo>
              </a:path>
            </a:pathLst>
          </a:custGeom>
          <a:solidFill>
            <a:srgbClr val="92D05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691680" y="2132856"/>
            <a:ext cx="41764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ВЕЙМАРСКАЯ РЕСПУБЛИКА в границах ВЕРСАЛЬСКОГО МИРНОГО ДОГОВОРА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997245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6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english-online.at/history/world-war-2/germany-after-world-war-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-137835"/>
            <a:ext cx="8232850" cy="699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олилиния 1"/>
          <p:cNvSpPr/>
          <p:nvPr/>
        </p:nvSpPr>
        <p:spPr>
          <a:xfrm>
            <a:off x="723900" y="4711700"/>
            <a:ext cx="1096922" cy="1739900"/>
          </a:xfrm>
          <a:custGeom>
            <a:avLst/>
            <a:gdLst>
              <a:gd name="connsiteX0" fmla="*/ 292100 w 1096922"/>
              <a:gd name="connsiteY0" fmla="*/ 177800 h 1739900"/>
              <a:gd name="connsiteX1" fmla="*/ 127000 w 1096922"/>
              <a:gd name="connsiteY1" fmla="*/ 101600 h 1739900"/>
              <a:gd name="connsiteX2" fmla="*/ 101600 w 1096922"/>
              <a:gd name="connsiteY2" fmla="*/ 63500 h 1739900"/>
              <a:gd name="connsiteX3" fmla="*/ 25400 w 1096922"/>
              <a:gd name="connsiteY3" fmla="*/ 177800 h 1739900"/>
              <a:gd name="connsiteX4" fmla="*/ 0 w 1096922"/>
              <a:gd name="connsiteY4" fmla="*/ 215900 h 1739900"/>
              <a:gd name="connsiteX5" fmla="*/ 25400 w 1096922"/>
              <a:gd name="connsiteY5" fmla="*/ 279400 h 1739900"/>
              <a:gd name="connsiteX6" fmla="*/ 50800 w 1096922"/>
              <a:gd name="connsiteY6" fmla="*/ 355600 h 1739900"/>
              <a:gd name="connsiteX7" fmla="*/ 76200 w 1096922"/>
              <a:gd name="connsiteY7" fmla="*/ 393700 h 1739900"/>
              <a:gd name="connsiteX8" fmla="*/ 88900 w 1096922"/>
              <a:gd name="connsiteY8" fmla="*/ 431800 h 1739900"/>
              <a:gd name="connsiteX9" fmla="*/ 127000 w 1096922"/>
              <a:gd name="connsiteY9" fmla="*/ 457200 h 1739900"/>
              <a:gd name="connsiteX10" fmla="*/ 165100 w 1096922"/>
              <a:gd name="connsiteY10" fmla="*/ 533400 h 1739900"/>
              <a:gd name="connsiteX11" fmla="*/ 241300 w 1096922"/>
              <a:gd name="connsiteY11" fmla="*/ 609600 h 1739900"/>
              <a:gd name="connsiteX12" fmla="*/ 304800 w 1096922"/>
              <a:gd name="connsiteY12" fmla="*/ 723900 h 1739900"/>
              <a:gd name="connsiteX13" fmla="*/ 330200 w 1096922"/>
              <a:gd name="connsiteY13" fmla="*/ 762000 h 1739900"/>
              <a:gd name="connsiteX14" fmla="*/ 406400 w 1096922"/>
              <a:gd name="connsiteY14" fmla="*/ 787400 h 1739900"/>
              <a:gd name="connsiteX15" fmla="*/ 469900 w 1096922"/>
              <a:gd name="connsiteY15" fmla="*/ 838200 h 1739900"/>
              <a:gd name="connsiteX16" fmla="*/ 495300 w 1096922"/>
              <a:gd name="connsiteY16" fmla="*/ 876300 h 1739900"/>
              <a:gd name="connsiteX17" fmla="*/ 533400 w 1096922"/>
              <a:gd name="connsiteY17" fmla="*/ 901700 h 1739900"/>
              <a:gd name="connsiteX18" fmla="*/ 520700 w 1096922"/>
              <a:gd name="connsiteY18" fmla="*/ 1231900 h 1739900"/>
              <a:gd name="connsiteX19" fmla="*/ 469900 w 1096922"/>
              <a:gd name="connsiteY19" fmla="*/ 1308100 h 1739900"/>
              <a:gd name="connsiteX20" fmla="*/ 393700 w 1096922"/>
              <a:gd name="connsiteY20" fmla="*/ 1346200 h 1739900"/>
              <a:gd name="connsiteX21" fmla="*/ 406400 w 1096922"/>
              <a:gd name="connsiteY21" fmla="*/ 1524000 h 1739900"/>
              <a:gd name="connsiteX22" fmla="*/ 431800 w 1096922"/>
              <a:gd name="connsiteY22" fmla="*/ 1562100 h 1739900"/>
              <a:gd name="connsiteX23" fmla="*/ 469900 w 1096922"/>
              <a:gd name="connsiteY23" fmla="*/ 1574800 h 1739900"/>
              <a:gd name="connsiteX24" fmla="*/ 533400 w 1096922"/>
              <a:gd name="connsiteY24" fmla="*/ 1676400 h 1739900"/>
              <a:gd name="connsiteX25" fmla="*/ 571500 w 1096922"/>
              <a:gd name="connsiteY25" fmla="*/ 1689100 h 1739900"/>
              <a:gd name="connsiteX26" fmla="*/ 647700 w 1096922"/>
              <a:gd name="connsiteY26" fmla="*/ 1739900 h 1739900"/>
              <a:gd name="connsiteX27" fmla="*/ 749300 w 1096922"/>
              <a:gd name="connsiteY27" fmla="*/ 1701800 h 1739900"/>
              <a:gd name="connsiteX28" fmla="*/ 774700 w 1096922"/>
              <a:gd name="connsiteY28" fmla="*/ 1651000 h 1739900"/>
              <a:gd name="connsiteX29" fmla="*/ 787400 w 1096922"/>
              <a:gd name="connsiteY29" fmla="*/ 1168400 h 1739900"/>
              <a:gd name="connsiteX30" fmla="*/ 850900 w 1096922"/>
              <a:gd name="connsiteY30" fmla="*/ 1041400 h 1739900"/>
              <a:gd name="connsiteX31" fmla="*/ 876300 w 1096922"/>
              <a:gd name="connsiteY31" fmla="*/ 990600 h 1739900"/>
              <a:gd name="connsiteX32" fmla="*/ 939800 w 1096922"/>
              <a:gd name="connsiteY32" fmla="*/ 889000 h 1739900"/>
              <a:gd name="connsiteX33" fmla="*/ 1003300 w 1096922"/>
              <a:gd name="connsiteY33" fmla="*/ 774700 h 1739900"/>
              <a:gd name="connsiteX34" fmla="*/ 1041400 w 1096922"/>
              <a:gd name="connsiteY34" fmla="*/ 749300 h 1739900"/>
              <a:gd name="connsiteX35" fmla="*/ 1092200 w 1096922"/>
              <a:gd name="connsiteY35" fmla="*/ 647700 h 1739900"/>
              <a:gd name="connsiteX36" fmla="*/ 977900 w 1096922"/>
              <a:gd name="connsiteY36" fmla="*/ 508000 h 1739900"/>
              <a:gd name="connsiteX37" fmla="*/ 927100 w 1096922"/>
              <a:gd name="connsiteY37" fmla="*/ 482600 h 1739900"/>
              <a:gd name="connsiteX38" fmla="*/ 901700 w 1096922"/>
              <a:gd name="connsiteY38" fmla="*/ 444500 h 1739900"/>
              <a:gd name="connsiteX39" fmla="*/ 812800 w 1096922"/>
              <a:gd name="connsiteY39" fmla="*/ 393700 h 1739900"/>
              <a:gd name="connsiteX40" fmla="*/ 685800 w 1096922"/>
              <a:gd name="connsiteY40" fmla="*/ 368300 h 1739900"/>
              <a:gd name="connsiteX41" fmla="*/ 533400 w 1096922"/>
              <a:gd name="connsiteY41" fmla="*/ 330200 h 1739900"/>
              <a:gd name="connsiteX42" fmla="*/ 508000 w 1096922"/>
              <a:gd name="connsiteY42" fmla="*/ 292100 h 1739900"/>
              <a:gd name="connsiteX43" fmla="*/ 419100 w 1096922"/>
              <a:gd name="connsiteY43" fmla="*/ 241300 h 1739900"/>
              <a:gd name="connsiteX44" fmla="*/ 342900 w 1096922"/>
              <a:gd name="connsiteY44" fmla="*/ 165100 h 1739900"/>
              <a:gd name="connsiteX45" fmla="*/ 304800 w 1096922"/>
              <a:gd name="connsiteY45" fmla="*/ 88900 h 1739900"/>
              <a:gd name="connsiteX46" fmla="*/ 266700 w 1096922"/>
              <a:gd name="connsiteY46" fmla="*/ 63500 h 1739900"/>
              <a:gd name="connsiteX47" fmla="*/ 190500 w 1096922"/>
              <a:gd name="connsiteY47" fmla="*/ 0 h 1739900"/>
              <a:gd name="connsiteX48" fmla="*/ 101600 w 1096922"/>
              <a:gd name="connsiteY48" fmla="*/ 25400 h 1739900"/>
              <a:gd name="connsiteX49" fmla="*/ 76200 w 1096922"/>
              <a:gd name="connsiteY49" fmla="*/ 63500 h 1739900"/>
              <a:gd name="connsiteX50" fmla="*/ 50800 w 1096922"/>
              <a:gd name="connsiteY50" fmla="*/ 203200 h 1739900"/>
              <a:gd name="connsiteX51" fmla="*/ 0 w 1096922"/>
              <a:gd name="connsiteY51" fmla="*/ 266700 h 173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096922" h="1739900">
                <a:moveTo>
                  <a:pt x="292100" y="177800"/>
                </a:moveTo>
                <a:cubicBezTo>
                  <a:pt x="216724" y="152675"/>
                  <a:pt x="178830" y="153430"/>
                  <a:pt x="127000" y="101600"/>
                </a:cubicBezTo>
                <a:cubicBezTo>
                  <a:pt x="116207" y="90807"/>
                  <a:pt x="110067" y="76200"/>
                  <a:pt x="101600" y="63500"/>
                </a:cubicBezTo>
                <a:lnTo>
                  <a:pt x="25400" y="177800"/>
                </a:lnTo>
                <a:lnTo>
                  <a:pt x="0" y="215900"/>
                </a:lnTo>
                <a:cubicBezTo>
                  <a:pt x="8467" y="237067"/>
                  <a:pt x="17609" y="257975"/>
                  <a:pt x="25400" y="279400"/>
                </a:cubicBezTo>
                <a:cubicBezTo>
                  <a:pt x="34550" y="304562"/>
                  <a:pt x="35948" y="333323"/>
                  <a:pt x="50800" y="355600"/>
                </a:cubicBezTo>
                <a:cubicBezTo>
                  <a:pt x="59267" y="368300"/>
                  <a:pt x="69374" y="380048"/>
                  <a:pt x="76200" y="393700"/>
                </a:cubicBezTo>
                <a:cubicBezTo>
                  <a:pt x="82187" y="405674"/>
                  <a:pt x="80537" y="421347"/>
                  <a:pt x="88900" y="431800"/>
                </a:cubicBezTo>
                <a:cubicBezTo>
                  <a:pt x="98435" y="443719"/>
                  <a:pt x="114300" y="448733"/>
                  <a:pt x="127000" y="457200"/>
                </a:cubicBezTo>
                <a:cubicBezTo>
                  <a:pt x="138769" y="492506"/>
                  <a:pt x="138839" y="503857"/>
                  <a:pt x="165100" y="533400"/>
                </a:cubicBezTo>
                <a:cubicBezTo>
                  <a:pt x="188965" y="560248"/>
                  <a:pt x="241300" y="609600"/>
                  <a:pt x="241300" y="609600"/>
                </a:cubicBezTo>
                <a:cubicBezTo>
                  <a:pt x="263653" y="676660"/>
                  <a:pt x="246574" y="636561"/>
                  <a:pt x="304800" y="723900"/>
                </a:cubicBezTo>
                <a:cubicBezTo>
                  <a:pt x="313267" y="736600"/>
                  <a:pt x="315720" y="757173"/>
                  <a:pt x="330200" y="762000"/>
                </a:cubicBezTo>
                <a:lnTo>
                  <a:pt x="406400" y="787400"/>
                </a:lnTo>
                <a:cubicBezTo>
                  <a:pt x="479193" y="896589"/>
                  <a:pt x="382266" y="768093"/>
                  <a:pt x="469900" y="838200"/>
                </a:cubicBezTo>
                <a:cubicBezTo>
                  <a:pt x="481819" y="847735"/>
                  <a:pt x="484507" y="865507"/>
                  <a:pt x="495300" y="876300"/>
                </a:cubicBezTo>
                <a:cubicBezTo>
                  <a:pt x="506093" y="887093"/>
                  <a:pt x="520700" y="893233"/>
                  <a:pt x="533400" y="901700"/>
                </a:cubicBezTo>
                <a:cubicBezTo>
                  <a:pt x="609377" y="1015665"/>
                  <a:pt x="585799" y="962203"/>
                  <a:pt x="520700" y="1231900"/>
                </a:cubicBezTo>
                <a:cubicBezTo>
                  <a:pt x="513537" y="1261575"/>
                  <a:pt x="498860" y="1298447"/>
                  <a:pt x="469900" y="1308100"/>
                </a:cubicBezTo>
                <a:cubicBezTo>
                  <a:pt x="417320" y="1325627"/>
                  <a:pt x="442939" y="1313374"/>
                  <a:pt x="393700" y="1346200"/>
                </a:cubicBezTo>
                <a:cubicBezTo>
                  <a:pt x="368452" y="1421944"/>
                  <a:pt x="370053" y="1396786"/>
                  <a:pt x="406400" y="1524000"/>
                </a:cubicBezTo>
                <a:cubicBezTo>
                  <a:pt x="410593" y="1538676"/>
                  <a:pt x="419881" y="1552565"/>
                  <a:pt x="431800" y="1562100"/>
                </a:cubicBezTo>
                <a:cubicBezTo>
                  <a:pt x="442253" y="1570463"/>
                  <a:pt x="457200" y="1570567"/>
                  <a:pt x="469900" y="1574800"/>
                </a:cubicBezTo>
                <a:cubicBezTo>
                  <a:pt x="493066" y="1644298"/>
                  <a:pt x="477048" y="1648224"/>
                  <a:pt x="533400" y="1676400"/>
                </a:cubicBezTo>
                <a:cubicBezTo>
                  <a:pt x="545374" y="1682387"/>
                  <a:pt x="559798" y="1682599"/>
                  <a:pt x="571500" y="1689100"/>
                </a:cubicBezTo>
                <a:cubicBezTo>
                  <a:pt x="598185" y="1703925"/>
                  <a:pt x="647700" y="1739900"/>
                  <a:pt x="647700" y="1739900"/>
                </a:cubicBezTo>
                <a:cubicBezTo>
                  <a:pt x="681567" y="1727200"/>
                  <a:pt x="719669" y="1722542"/>
                  <a:pt x="749300" y="1701800"/>
                </a:cubicBezTo>
                <a:cubicBezTo>
                  <a:pt x="764810" y="1690943"/>
                  <a:pt x="773351" y="1669884"/>
                  <a:pt x="774700" y="1651000"/>
                </a:cubicBezTo>
                <a:cubicBezTo>
                  <a:pt x="786165" y="1490487"/>
                  <a:pt x="779746" y="1329140"/>
                  <a:pt x="787400" y="1168400"/>
                </a:cubicBezTo>
                <a:cubicBezTo>
                  <a:pt x="790426" y="1104849"/>
                  <a:pt x="820286" y="1102628"/>
                  <a:pt x="850900" y="1041400"/>
                </a:cubicBezTo>
                <a:cubicBezTo>
                  <a:pt x="859367" y="1024467"/>
                  <a:pt x="869269" y="1008178"/>
                  <a:pt x="876300" y="990600"/>
                </a:cubicBezTo>
                <a:cubicBezTo>
                  <a:pt x="914770" y="894424"/>
                  <a:pt x="874723" y="932385"/>
                  <a:pt x="939800" y="889000"/>
                </a:cubicBezTo>
                <a:cubicBezTo>
                  <a:pt x="953034" y="849297"/>
                  <a:pt x="965869" y="799654"/>
                  <a:pt x="1003300" y="774700"/>
                </a:cubicBezTo>
                <a:lnTo>
                  <a:pt x="1041400" y="749300"/>
                </a:lnTo>
                <a:cubicBezTo>
                  <a:pt x="1058333" y="715433"/>
                  <a:pt x="1113203" y="679205"/>
                  <a:pt x="1092200" y="647700"/>
                </a:cubicBezTo>
                <a:cubicBezTo>
                  <a:pt x="1030979" y="555869"/>
                  <a:pt x="1046285" y="547077"/>
                  <a:pt x="977900" y="508000"/>
                </a:cubicBezTo>
                <a:cubicBezTo>
                  <a:pt x="961462" y="498607"/>
                  <a:pt x="944033" y="491067"/>
                  <a:pt x="927100" y="482600"/>
                </a:cubicBezTo>
                <a:cubicBezTo>
                  <a:pt x="918633" y="469900"/>
                  <a:pt x="912493" y="455293"/>
                  <a:pt x="901700" y="444500"/>
                </a:cubicBezTo>
                <a:cubicBezTo>
                  <a:pt x="883749" y="426549"/>
                  <a:pt x="832722" y="403661"/>
                  <a:pt x="812800" y="393700"/>
                </a:cubicBezTo>
                <a:cubicBezTo>
                  <a:pt x="761779" y="291658"/>
                  <a:pt x="824223" y="375221"/>
                  <a:pt x="685800" y="368300"/>
                </a:cubicBezTo>
                <a:cubicBezTo>
                  <a:pt x="633502" y="365685"/>
                  <a:pt x="584200" y="342900"/>
                  <a:pt x="533400" y="330200"/>
                </a:cubicBezTo>
                <a:cubicBezTo>
                  <a:pt x="524933" y="317500"/>
                  <a:pt x="518793" y="302893"/>
                  <a:pt x="508000" y="292100"/>
                </a:cubicBezTo>
                <a:cubicBezTo>
                  <a:pt x="490049" y="274149"/>
                  <a:pt x="439022" y="251261"/>
                  <a:pt x="419100" y="241300"/>
                </a:cubicBezTo>
                <a:cubicBezTo>
                  <a:pt x="365881" y="134862"/>
                  <a:pt x="429986" y="237671"/>
                  <a:pt x="342900" y="165100"/>
                </a:cubicBezTo>
                <a:cubicBezTo>
                  <a:pt x="278664" y="111570"/>
                  <a:pt x="349875" y="145244"/>
                  <a:pt x="304800" y="88900"/>
                </a:cubicBezTo>
                <a:cubicBezTo>
                  <a:pt x="295265" y="76981"/>
                  <a:pt x="278426" y="73271"/>
                  <a:pt x="266700" y="63500"/>
                </a:cubicBezTo>
                <a:cubicBezTo>
                  <a:pt x="168914" y="-17988"/>
                  <a:pt x="285095" y="63063"/>
                  <a:pt x="190500" y="0"/>
                </a:cubicBezTo>
                <a:cubicBezTo>
                  <a:pt x="160867" y="8467"/>
                  <a:pt x="128541" y="10433"/>
                  <a:pt x="101600" y="25400"/>
                </a:cubicBezTo>
                <a:cubicBezTo>
                  <a:pt x="88257" y="32813"/>
                  <a:pt x="80393" y="48824"/>
                  <a:pt x="76200" y="63500"/>
                </a:cubicBezTo>
                <a:cubicBezTo>
                  <a:pt x="63197" y="109009"/>
                  <a:pt x="63803" y="157691"/>
                  <a:pt x="50800" y="203200"/>
                </a:cubicBezTo>
                <a:cubicBezTo>
                  <a:pt x="44392" y="225629"/>
                  <a:pt x="16084" y="250616"/>
                  <a:pt x="0" y="266700"/>
                </a:cubicBezTo>
              </a:path>
            </a:pathLst>
          </a:custGeom>
          <a:solidFill>
            <a:schemeClr val="tx2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 стрелкой 6"/>
          <p:cNvCxnSpPr/>
          <p:nvPr/>
        </p:nvCxnSpPr>
        <p:spPr>
          <a:xfrm flipH="1">
            <a:off x="1403648" y="3357243"/>
            <a:ext cx="2232248" cy="208798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339752" y="2924944"/>
            <a:ext cx="2952328" cy="14762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1. Эльзас-Лотарингия (</a:t>
            </a:r>
            <a:r>
              <a:rPr lang="en-US" sz="2800" dirty="0" smtClean="0"/>
              <a:t>to </a:t>
            </a:r>
            <a:r>
              <a:rPr lang="ru-RU" sz="2800" dirty="0" smtClean="0"/>
              <a:t>Франция)</a:t>
            </a:r>
            <a:endParaRPr lang="ru-RU" sz="2800" dirty="0"/>
          </a:p>
        </p:txBody>
      </p:sp>
      <p:sp>
        <p:nvSpPr>
          <p:cNvPr id="9" name="Полилиния 8"/>
          <p:cNvSpPr/>
          <p:nvPr/>
        </p:nvSpPr>
        <p:spPr>
          <a:xfrm>
            <a:off x="1078516" y="4775200"/>
            <a:ext cx="432784" cy="292100"/>
          </a:xfrm>
          <a:custGeom>
            <a:avLst/>
            <a:gdLst>
              <a:gd name="connsiteX0" fmla="*/ 984 w 432784"/>
              <a:gd name="connsiteY0" fmla="*/ 63500 h 292100"/>
              <a:gd name="connsiteX1" fmla="*/ 64484 w 432784"/>
              <a:gd name="connsiteY1" fmla="*/ 25400 h 292100"/>
              <a:gd name="connsiteX2" fmla="*/ 89884 w 432784"/>
              <a:gd name="connsiteY2" fmla="*/ 63500 h 292100"/>
              <a:gd name="connsiteX3" fmla="*/ 242284 w 432784"/>
              <a:gd name="connsiteY3" fmla="*/ 25400 h 292100"/>
              <a:gd name="connsiteX4" fmla="*/ 280384 w 432784"/>
              <a:gd name="connsiteY4" fmla="*/ 0 h 292100"/>
              <a:gd name="connsiteX5" fmla="*/ 381984 w 432784"/>
              <a:gd name="connsiteY5" fmla="*/ 63500 h 292100"/>
              <a:gd name="connsiteX6" fmla="*/ 394684 w 432784"/>
              <a:gd name="connsiteY6" fmla="*/ 101600 h 292100"/>
              <a:gd name="connsiteX7" fmla="*/ 432784 w 432784"/>
              <a:gd name="connsiteY7" fmla="*/ 177800 h 292100"/>
              <a:gd name="connsiteX8" fmla="*/ 394684 w 432784"/>
              <a:gd name="connsiteY8" fmla="*/ 228600 h 292100"/>
              <a:gd name="connsiteX9" fmla="*/ 254984 w 432784"/>
              <a:gd name="connsiteY9" fmla="*/ 292100 h 292100"/>
              <a:gd name="connsiteX10" fmla="*/ 127984 w 432784"/>
              <a:gd name="connsiteY10" fmla="*/ 228600 h 292100"/>
              <a:gd name="connsiteX11" fmla="*/ 102584 w 432784"/>
              <a:gd name="connsiteY11" fmla="*/ 177800 h 292100"/>
              <a:gd name="connsiteX12" fmla="*/ 13684 w 432784"/>
              <a:gd name="connsiteY12" fmla="*/ 127000 h 292100"/>
              <a:gd name="connsiteX13" fmla="*/ 984 w 432784"/>
              <a:gd name="connsiteY13" fmla="*/ 63500 h 292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32784" h="292100">
                <a:moveTo>
                  <a:pt x="984" y="63500"/>
                </a:moveTo>
                <a:cubicBezTo>
                  <a:pt x="9451" y="46567"/>
                  <a:pt x="39800" y="25400"/>
                  <a:pt x="64484" y="25400"/>
                </a:cubicBezTo>
                <a:cubicBezTo>
                  <a:pt x="79748" y="25400"/>
                  <a:pt x="74620" y="63500"/>
                  <a:pt x="89884" y="63500"/>
                </a:cubicBezTo>
                <a:cubicBezTo>
                  <a:pt x="142247" y="63500"/>
                  <a:pt x="191484" y="38100"/>
                  <a:pt x="242284" y="25400"/>
                </a:cubicBezTo>
                <a:cubicBezTo>
                  <a:pt x="254984" y="16933"/>
                  <a:pt x="265120" y="0"/>
                  <a:pt x="280384" y="0"/>
                </a:cubicBezTo>
                <a:cubicBezTo>
                  <a:pt x="338299" y="0"/>
                  <a:pt x="360411" y="20355"/>
                  <a:pt x="381984" y="63500"/>
                </a:cubicBezTo>
                <a:cubicBezTo>
                  <a:pt x="387971" y="75474"/>
                  <a:pt x="388697" y="89626"/>
                  <a:pt x="394684" y="101600"/>
                </a:cubicBezTo>
                <a:cubicBezTo>
                  <a:pt x="443923" y="200077"/>
                  <a:pt x="400862" y="82035"/>
                  <a:pt x="432784" y="177800"/>
                </a:cubicBezTo>
                <a:cubicBezTo>
                  <a:pt x="420084" y="194733"/>
                  <a:pt x="411802" y="216150"/>
                  <a:pt x="394684" y="228600"/>
                </a:cubicBezTo>
                <a:cubicBezTo>
                  <a:pt x="346634" y="263546"/>
                  <a:pt x="305839" y="275148"/>
                  <a:pt x="254984" y="292100"/>
                </a:cubicBezTo>
                <a:cubicBezTo>
                  <a:pt x="212651" y="270933"/>
                  <a:pt x="149151" y="270933"/>
                  <a:pt x="127984" y="228600"/>
                </a:cubicBezTo>
                <a:cubicBezTo>
                  <a:pt x="119517" y="211667"/>
                  <a:pt x="114704" y="192344"/>
                  <a:pt x="102584" y="177800"/>
                </a:cubicBezTo>
                <a:cubicBezTo>
                  <a:pt x="89762" y="162414"/>
                  <a:pt x="27244" y="133780"/>
                  <a:pt x="13684" y="127000"/>
                </a:cubicBezTo>
                <a:cubicBezTo>
                  <a:pt x="42228" y="55639"/>
                  <a:pt x="-7483" y="80433"/>
                  <a:pt x="984" y="63500"/>
                </a:cubicBezTo>
                <a:close/>
              </a:path>
            </a:pathLst>
          </a:cu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1403648" y="2276872"/>
            <a:ext cx="107652" cy="264437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723900" y="1772816"/>
            <a:ext cx="2623964" cy="93610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2. </a:t>
            </a:r>
            <a:r>
              <a:rPr lang="ru-RU" sz="2000" b="1" dirty="0" err="1" smtClean="0"/>
              <a:t>Саарская</a:t>
            </a:r>
            <a:r>
              <a:rPr lang="ru-RU" sz="2000" b="1" dirty="0" smtClean="0"/>
              <a:t> область (</a:t>
            </a:r>
            <a:r>
              <a:rPr lang="en-US" sz="2000" b="1" dirty="0" smtClean="0"/>
              <a:t>to </a:t>
            </a:r>
            <a:r>
              <a:rPr lang="ru-RU" sz="2000" b="1" dirty="0" smtClean="0"/>
              <a:t>Лига наций, шахты - Франции)</a:t>
            </a:r>
            <a:endParaRPr lang="ru-RU" sz="2000" b="1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1078516" y="2132856"/>
            <a:ext cx="3721477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Полилиния 14"/>
          <p:cNvSpPr/>
          <p:nvPr/>
        </p:nvSpPr>
        <p:spPr>
          <a:xfrm>
            <a:off x="876300" y="3861048"/>
            <a:ext cx="177800" cy="418852"/>
          </a:xfrm>
          <a:custGeom>
            <a:avLst/>
            <a:gdLst>
              <a:gd name="connsiteX0" fmla="*/ 63500 w 177800"/>
              <a:gd name="connsiteY0" fmla="*/ 51135 h 533735"/>
              <a:gd name="connsiteX1" fmla="*/ 76200 w 177800"/>
              <a:gd name="connsiteY1" fmla="*/ 114635 h 533735"/>
              <a:gd name="connsiteX2" fmla="*/ 88900 w 177800"/>
              <a:gd name="connsiteY2" fmla="*/ 190835 h 533735"/>
              <a:gd name="connsiteX3" fmla="*/ 114300 w 177800"/>
              <a:gd name="connsiteY3" fmla="*/ 228935 h 533735"/>
              <a:gd name="connsiteX4" fmla="*/ 152400 w 177800"/>
              <a:gd name="connsiteY4" fmla="*/ 305135 h 533735"/>
              <a:gd name="connsiteX5" fmla="*/ 127000 w 177800"/>
              <a:gd name="connsiteY5" fmla="*/ 508335 h 533735"/>
              <a:gd name="connsiteX6" fmla="*/ 76200 w 177800"/>
              <a:gd name="connsiteY6" fmla="*/ 533735 h 533735"/>
              <a:gd name="connsiteX7" fmla="*/ 25400 w 177800"/>
              <a:gd name="connsiteY7" fmla="*/ 457535 h 533735"/>
              <a:gd name="connsiteX8" fmla="*/ 0 w 177800"/>
              <a:gd name="connsiteY8" fmla="*/ 419435 h 533735"/>
              <a:gd name="connsiteX9" fmla="*/ 25400 w 177800"/>
              <a:gd name="connsiteY9" fmla="*/ 305135 h 533735"/>
              <a:gd name="connsiteX10" fmla="*/ 38100 w 177800"/>
              <a:gd name="connsiteY10" fmla="*/ 254335 h 533735"/>
              <a:gd name="connsiteX11" fmla="*/ 50800 w 177800"/>
              <a:gd name="connsiteY11" fmla="*/ 127335 h 533735"/>
              <a:gd name="connsiteX12" fmla="*/ 63500 w 177800"/>
              <a:gd name="connsiteY12" fmla="*/ 76535 h 533735"/>
              <a:gd name="connsiteX13" fmla="*/ 101600 w 177800"/>
              <a:gd name="connsiteY13" fmla="*/ 51135 h 533735"/>
              <a:gd name="connsiteX14" fmla="*/ 127000 w 177800"/>
              <a:gd name="connsiteY14" fmla="*/ 335 h 533735"/>
              <a:gd name="connsiteX15" fmla="*/ 152400 w 177800"/>
              <a:gd name="connsiteY15" fmla="*/ 38435 h 533735"/>
              <a:gd name="connsiteX16" fmla="*/ 177800 w 177800"/>
              <a:gd name="connsiteY16" fmla="*/ 114635 h 533735"/>
              <a:gd name="connsiteX17" fmla="*/ 127000 w 177800"/>
              <a:gd name="connsiteY17" fmla="*/ 140035 h 533735"/>
              <a:gd name="connsiteX18" fmla="*/ 101600 w 177800"/>
              <a:gd name="connsiteY18" fmla="*/ 178135 h 533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77800" h="533735">
                <a:moveTo>
                  <a:pt x="63500" y="51135"/>
                </a:moveTo>
                <a:cubicBezTo>
                  <a:pt x="67733" y="72302"/>
                  <a:pt x="72339" y="93397"/>
                  <a:pt x="76200" y="114635"/>
                </a:cubicBezTo>
                <a:cubicBezTo>
                  <a:pt x="80806" y="139970"/>
                  <a:pt x="80757" y="166406"/>
                  <a:pt x="88900" y="190835"/>
                </a:cubicBezTo>
                <a:cubicBezTo>
                  <a:pt x="93727" y="205315"/>
                  <a:pt x="107474" y="215283"/>
                  <a:pt x="114300" y="228935"/>
                </a:cubicBezTo>
                <a:cubicBezTo>
                  <a:pt x="166880" y="334095"/>
                  <a:pt x="79607" y="195946"/>
                  <a:pt x="152400" y="305135"/>
                </a:cubicBezTo>
                <a:cubicBezTo>
                  <a:pt x="166802" y="391549"/>
                  <a:pt x="182049" y="413966"/>
                  <a:pt x="127000" y="508335"/>
                </a:cubicBezTo>
                <a:cubicBezTo>
                  <a:pt x="117461" y="524688"/>
                  <a:pt x="93133" y="525268"/>
                  <a:pt x="76200" y="533735"/>
                </a:cubicBezTo>
                <a:lnTo>
                  <a:pt x="25400" y="457535"/>
                </a:lnTo>
                <a:lnTo>
                  <a:pt x="0" y="419435"/>
                </a:lnTo>
                <a:cubicBezTo>
                  <a:pt x="8467" y="381335"/>
                  <a:pt x="16624" y="343165"/>
                  <a:pt x="25400" y="305135"/>
                </a:cubicBezTo>
                <a:cubicBezTo>
                  <a:pt x="29325" y="288128"/>
                  <a:pt x="35632" y="271614"/>
                  <a:pt x="38100" y="254335"/>
                </a:cubicBezTo>
                <a:cubicBezTo>
                  <a:pt x="44117" y="212218"/>
                  <a:pt x="44783" y="169452"/>
                  <a:pt x="50800" y="127335"/>
                </a:cubicBezTo>
                <a:cubicBezTo>
                  <a:pt x="53268" y="110056"/>
                  <a:pt x="53818" y="91058"/>
                  <a:pt x="63500" y="76535"/>
                </a:cubicBezTo>
                <a:cubicBezTo>
                  <a:pt x="71967" y="63835"/>
                  <a:pt x="88900" y="59602"/>
                  <a:pt x="101600" y="51135"/>
                </a:cubicBezTo>
                <a:cubicBezTo>
                  <a:pt x="110067" y="34202"/>
                  <a:pt x="108633" y="4927"/>
                  <a:pt x="127000" y="335"/>
                </a:cubicBezTo>
                <a:cubicBezTo>
                  <a:pt x="141808" y="-3367"/>
                  <a:pt x="146201" y="24487"/>
                  <a:pt x="152400" y="38435"/>
                </a:cubicBezTo>
                <a:cubicBezTo>
                  <a:pt x="163274" y="62901"/>
                  <a:pt x="177800" y="114635"/>
                  <a:pt x="177800" y="114635"/>
                </a:cubicBezTo>
                <a:cubicBezTo>
                  <a:pt x="160867" y="123102"/>
                  <a:pt x="141544" y="127915"/>
                  <a:pt x="127000" y="140035"/>
                </a:cubicBezTo>
                <a:cubicBezTo>
                  <a:pt x="115274" y="149806"/>
                  <a:pt x="101600" y="178135"/>
                  <a:pt x="101600" y="178135"/>
                </a:cubicBezTo>
              </a:path>
            </a:pathLst>
          </a:custGeom>
          <a:solidFill>
            <a:srgbClr val="00B0F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339356" y="1547416"/>
            <a:ext cx="2168748" cy="10801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3. Округа </a:t>
            </a:r>
            <a:r>
              <a:rPr lang="ru-RU" b="1" dirty="0" err="1" smtClean="0"/>
              <a:t>Мальмеди</a:t>
            </a:r>
            <a:r>
              <a:rPr lang="ru-RU" b="1" dirty="0" smtClean="0"/>
              <a:t> и </a:t>
            </a:r>
            <a:r>
              <a:rPr lang="ru-RU" b="1" dirty="0" err="1" smtClean="0"/>
              <a:t>Эйпен</a:t>
            </a:r>
            <a:r>
              <a:rPr lang="ru-RU" b="1" dirty="0" smtClean="0"/>
              <a:t> (</a:t>
            </a:r>
            <a:r>
              <a:rPr lang="en-US" b="1" dirty="0" smtClean="0"/>
              <a:t>to </a:t>
            </a:r>
            <a:r>
              <a:rPr lang="ru-RU" b="1" dirty="0" smtClean="0"/>
              <a:t>Бельгия)</a:t>
            </a:r>
            <a:endParaRPr lang="ru-RU" b="1" dirty="0"/>
          </a:p>
        </p:txBody>
      </p:sp>
      <p:sp>
        <p:nvSpPr>
          <p:cNvPr id="17" name="Полилиния 16"/>
          <p:cNvSpPr/>
          <p:nvPr/>
        </p:nvSpPr>
        <p:spPr>
          <a:xfrm>
            <a:off x="2398998" y="292100"/>
            <a:ext cx="699876" cy="520700"/>
          </a:xfrm>
          <a:custGeom>
            <a:avLst/>
            <a:gdLst>
              <a:gd name="connsiteX0" fmla="*/ 52102 w 699876"/>
              <a:gd name="connsiteY0" fmla="*/ 241300 h 520700"/>
              <a:gd name="connsiteX1" fmla="*/ 102902 w 699876"/>
              <a:gd name="connsiteY1" fmla="*/ 177800 h 520700"/>
              <a:gd name="connsiteX2" fmla="*/ 128302 w 699876"/>
              <a:gd name="connsiteY2" fmla="*/ 139700 h 520700"/>
              <a:gd name="connsiteX3" fmla="*/ 179102 w 699876"/>
              <a:gd name="connsiteY3" fmla="*/ 114300 h 520700"/>
              <a:gd name="connsiteX4" fmla="*/ 204502 w 699876"/>
              <a:gd name="connsiteY4" fmla="*/ 76200 h 520700"/>
              <a:gd name="connsiteX5" fmla="*/ 217202 w 699876"/>
              <a:gd name="connsiteY5" fmla="*/ 25400 h 520700"/>
              <a:gd name="connsiteX6" fmla="*/ 255302 w 699876"/>
              <a:gd name="connsiteY6" fmla="*/ 0 h 520700"/>
              <a:gd name="connsiteX7" fmla="*/ 458502 w 699876"/>
              <a:gd name="connsiteY7" fmla="*/ 50800 h 520700"/>
              <a:gd name="connsiteX8" fmla="*/ 496602 w 699876"/>
              <a:gd name="connsiteY8" fmla="*/ 76200 h 520700"/>
              <a:gd name="connsiteX9" fmla="*/ 522002 w 699876"/>
              <a:gd name="connsiteY9" fmla="*/ 114300 h 520700"/>
              <a:gd name="connsiteX10" fmla="*/ 483902 w 699876"/>
              <a:gd name="connsiteY10" fmla="*/ 177800 h 520700"/>
              <a:gd name="connsiteX11" fmla="*/ 560102 w 699876"/>
              <a:gd name="connsiteY11" fmla="*/ 228600 h 520700"/>
              <a:gd name="connsiteX12" fmla="*/ 598202 w 699876"/>
              <a:gd name="connsiteY12" fmla="*/ 254000 h 520700"/>
              <a:gd name="connsiteX13" fmla="*/ 636302 w 699876"/>
              <a:gd name="connsiteY13" fmla="*/ 330200 h 520700"/>
              <a:gd name="connsiteX14" fmla="*/ 674402 w 699876"/>
              <a:gd name="connsiteY14" fmla="*/ 342900 h 520700"/>
              <a:gd name="connsiteX15" fmla="*/ 699802 w 699876"/>
              <a:gd name="connsiteY15" fmla="*/ 381000 h 520700"/>
              <a:gd name="connsiteX16" fmla="*/ 623602 w 699876"/>
              <a:gd name="connsiteY16" fmla="*/ 508000 h 520700"/>
              <a:gd name="connsiteX17" fmla="*/ 560102 w 699876"/>
              <a:gd name="connsiteY17" fmla="*/ 520700 h 520700"/>
              <a:gd name="connsiteX18" fmla="*/ 369602 w 699876"/>
              <a:gd name="connsiteY18" fmla="*/ 482600 h 520700"/>
              <a:gd name="connsiteX19" fmla="*/ 318802 w 699876"/>
              <a:gd name="connsiteY19" fmla="*/ 457200 h 520700"/>
              <a:gd name="connsiteX20" fmla="*/ 255302 w 699876"/>
              <a:gd name="connsiteY20" fmla="*/ 431800 h 520700"/>
              <a:gd name="connsiteX21" fmla="*/ 217202 w 699876"/>
              <a:gd name="connsiteY21" fmla="*/ 406400 h 520700"/>
              <a:gd name="connsiteX22" fmla="*/ 52102 w 699876"/>
              <a:gd name="connsiteY22" fmla="*/ 381000 h 520700"/>
              <a:gd name="connsiteX23" fmla="*/ 1302 w 699876"/>
              <a:gd name="connsiteY23" fmla="*/ 355600 h 520700"/>
              <a:gd name="connsiteX24" fmla="*/ 26702 w 699876"/>
              <a:gd name="connsiteY24" fmla="*/ 241300 h 520700"/>
              <a:gd name="connsiteX25" fmla="*/ 64802 w 699876"/>
              <a:gd name="connsiteY25" fmla="*/ 165100 h 520700"/>
              <a:gd name="connsiteX26" fmla="*/ 90202 w 699876"/>
              <a:gd name="connsiteY26" fmla="*/ 114300 h 520700"/>
              <a:gd name="connsiteX27" fmla="*/ 204502 w 699876"/>
              <a:gd name="connsiteY27" fmla="*/ 63500 h 52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99876" h="520700">
                <a:moveTo>
                  <a:pt x="52102" y="241300"/>
                </a:moveTo>
                <a:cubicBezTo>
                  <a:pt x="69035" y="220133"/>
                  <a:pt x="86638" y="199485"/>
                  <a:pt x="102902" y="177800"/>
                </a:cubicBezTo>
                <a:cubicBezTo>
                  <a:pt x="112060" y="165589"/>
                  <a:pt x="116576" y="149471"/>
                  <a:pt x="128302" y="139700"/>
                </a:cubicBezTo>
                <a:cubicBezTo>
                  <a:pt x="142846" y="127580"/>
                  <a:pt x="162169" y="122767"/>
                  <a:pt x="179102" y="114300"/>
                </a:cubicBezTo>
                <a:cubicBezTo>
                  <a:pt x="187569" y="101600"/>
                  <a:pt x="198489" y="90229"/>
                  <a:pt x="204502" y="76200"/>
                </a:cubicBezTo>
                <a:cubicBezTo>
                  <a:pt x="211378" y="60157"/>
                  <a:pt x="207520" y="39923"/>
                  <a:pt x="217202" y="25400"/>
                </a:cubicBezTo>
                <a:cubicBezTo>
                  <a:pt x="225669" y="12700"/>
                  <a:pt x="242602" y="8467"/>
                  <a:pt x="255302" y="0"/>
                </a:cubicBezTo>
                <a:cubicBezTo>
                  <a:pt x="273621" y="3664"/>
                  <a:pt x="425029" y="28485"/>
                  <a:pt x="458502" y="50800"/>
                </a:cubicBezTo>
                <a:lnTo>
                  <a:pt x="496602" y="76200"/>
                </a:lnTo>
                <a:cubicBezTo>
                  <a:pt x="505069" y="88900"/>
                  <a:pt x="523895" y="99154"/>
                  <a:pt x="522002" y="114300"/>
                </a:cubicBezTo>
                <a:cubicBezTo>
                  <a:pt x="518940" y="138794"/>
                  <a:pt x="476096" y="154382"/>
                  <a:pt x="483902" y="177800"/>
                </a:cubicBezTo>
                <a:cubicBezTo>
                  <a:pt x="493555" y="206760"/>
                  <a:pt x="534702" y="211667"/>
                  <a:pt x="560102" y="228600"/>
                </a:cubicBezTo>
                <a:lnTo>
                  <a:pt x="598202" y="254000"/>
                </a:lnTo>
                <a:cubicBezTo>
                  <a:pt x="606568" y="279099"/>
                  <a:pt x="613921" y="312295"/>
                  <a:pt x="636302" y="330200"/>
                </a:cubicBezTo>
                <a:cubicBezTo>
                  <a:pt x="646755" y="338563"/>
                  <a:pt x="661702" y="338667"/>
                  <a:pt x="674402" y="342900"/>
                </a:cubicBezTo>
                <a:cubicBezTo>
                  <a:pt x="682869" y="355600"/>
                  <a:pt x="701184" y="365799"/>
                  <a:pt x="699802" y="381000"/>
                </a:cubicBezTo>
                <a:cubicBezTo>
                  <a:pt x="694864" y="435313"/>
                  <a:pt x="675541" y="488523"/>
                  <a:pt x="623602" y="508000"/>
                </a:cubicBezTo>
                <a:cubicBezTo>
                  <a:pt x="603391" y="515579"/>
                  <a:pt x="581269" y="516467"/>
                  <a:pt x="560102" y="520700"/>
                </a:cubicBezTo>
                <a:cubicBezTo>
                  <a:pt x="496602" y="508000"/>
                  <a:pt x="432227" y="499080"/>
                  <a:pt x="369602" y="482600"/>
                </a:cubicBezTo>
                <a:cubicBezTo>
                  <a:pt x="351293" y="477782"/>
                  <a:pt x="336102" y="464889"/>
                  <a:pt x="318802" y="457200"/>
                </a:cubicBezTo>
                <a:cubicBezTo>
                  <a:pt x="297970" y="447941"/>
                  <a:pt x="275692" y="441995"/>
                  <a:pt x="255302" y="431800"/>
                </a:cubicBezTo>
                <a:cubicBezTo>
                  <a:pt x="241650" y="424974"/>
                  <a:pt x="232010" y="410102"/>
                  <a:pt x="217202" y="406400"/>
                </a:cubicBezTo>
                <a:cubicBezTo>
                  <a:pt x="163184" y="392895"/>
                  <a:pt x="107135" y="389467"/>
                  <a:pt x="52102" y="381000"/>
                </a:cubicBezTo>
                <a:cubicBezTo>
                  <a:pt x="35169" y="372533"/>
                  <a:pt x="4689" y="374227"/>
                  <a:pt x="1302" y="355600"/>
                </a:cubicBezTo>
                <a:cubicBezTo>
                  <a:pt x="-5680" y="317200"/>
                  <a:pt x="17236" y="279164"/>
                  <a:pt x="26702" y="241300"/>
                </a:cubicBezTo>
                <a:cubicBezTo>
                  <a:pt x="39638" y="189556"/>
                  <a:pt x="37211" y="213385"/>
                  <a:pt x="64802" y="165100"/>
                </a:cubicBezTo>
                <a:cubicBezTo>
                  <a:pt x="74195" y="148662"/>
                  <a:pt x="76815" y="127687"/>
                  <a:pt x="90202" y="114300"/>
                </a:cubicBezTo>
                <a:cubicBezTo>
                  <a:pt x="148047" y="56455"/>
                  <a:pt x="147907" y="63500"/>
                  <a:pt x="204502" y="63500"/>
                </a:cubicBezTo>
              </a:path>
            </a:pathLst>
          </a:custGeom>
          <a:solidFill>
            <a:schemeClr val="accent3">
              <a:lumMod val="75000"/>
            </a:schemeClr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1272361" y="552450"/>
            <a:ext cx="1666893" cy="3562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251520" y="288466"/>
            <a:ext cx="1854287" cy="10486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4. </a:t>
            </a:r>
            <a:r>
              <a:rPr lang="ru-RU" sz="2400" b="1" dirty="0" err="1" smtClean="0"/>
              <a:t>Шлезвиг</a:t>
            </a:r>
            <a:r>
              <a:rPr lang="ru-RU" sz="2400" b="1" dirty="0" smtClean="0"/>
              <a:t> - Дании</a:t>
            </a:r>
            <a:endParaRPr lang="ru-RU" sz="2400" b="1" dirty="0"/>
          </a:p>
        </p:txBody>
      </p:sp>
      <p:sp>
        <p:nvSpPr>
          <p:cNvPr id="23" name="Полилиния 22"/>
          <p:cNvSpPr/>
          <p:nvPr/>
        </p:nvSpPr>
        <p:spPr>
          <a:xfrm>
            <a:off x="7921985" y="-137835"/>
            <a:ext cx="682463" cy="722035"/>
          </a:xfrm>
          <a:custGeom>
            <a:avLst/>
            <a:gdLst>
              <a:gd name="connsiteX0" fmla="*/ 104415 w 790290"/>
              <a:gd name="connsiteY0" fmla="*/ 25400 h 673100"/>
              <a:gd name="connsiteX1" fmla="*/ 167915 w 790290"/>
              <a:gd name="connsiteY1" fmla="*/ 0 h 673100"/>
              <a:gd name="connsiteX2" fmla="*/ 218715 w 790290"/>
              <a:gd name="connsiteY2" fmla="*/ 63500 h 673100"/>
              <a:gd name="connsiteX3" fmla="*/ 244115 w 790290"/>
              <a:gd name="connsiteY3" fmla="*/ 101600 h 673100"/>
              <a:gd name="connsiteX4" fmla="*/ 282215 w 790290"/>
              <a:gd name="connsiteY4" fmla="*/ 177800 h 673100"/>
              <a:gd name="connsiteX5" fmla="*/ 320315 w 790290"/>
              <a:gd name="connsiteY5" fmla="*/ 203200 h 673100"/>
              <a:gd name="connsiteX6" fmla="*/ 383815 w 790290"/>
              <a:gd name="connsiteY6" fmla="*/ 317500 h 673100"/>
              <a:gd name="connsiteX7" fmla="*/ 460015 w 790290"/>
              <a:gd name="connsiteY7" fmla="*/ 368300 h 673100"/>
              <a:gd name="connsiteX8" fmla="*/ 498115 w 790290"/>
              <a:gd name="connsiteY8" fmla="*/ 381000 h 673100"/>
              <a:gd name="connsiteX9" fmla="*/ 536215 w 790290"/>
              <a:gd name="connsiteY9" fmla="*/ 406400 h 673100"/>
              <a:gd name="connsiteX10" fmla="*/ 574315 w 790290"/>
              <a:gd name="connsiteY10" fmla="*/ 419100 h 673100"/>
              <a:gd name="connsiteX11" fmla="*/ 650515 w 790290"/>
              <a:gd name="connsiteY11" fmla="*/ 469900 h 673100"/>
              <a:gd name="connsiteX12" fmla="*/ 726715 w 790290"/>
              <a:gd name="connsiteY12" fmla="*/ 495300 h 673100"/>
              <a:gd name="connsiteX13" fmla="*/ 790215 w 790290"/>
              <a:gd name="connsiteY13" fmla="*/ 571500 h 673100"/>
              <a:gd name="connsiteX14" fmla="*/ 752115 w 790290"/>
              <a:gd name="connsiteY14" fmla="*/ 609600 h 673100"/>
              <a:gd name="connsiteX15" fmla="*/ 675915 w 790290"/>
              <a:gd name="connsiteY15" fmla="*/ 647700 h 673100"/>
              <a:gd name="connsiteX16" fmla="*/ 637815 w 790290"/>
              <a:gd name="connsiteY16" fmla="*/ 673100 h 673100"/>
              <a:gd name="connsiteX17" fmla="*/ 460015 w 790290"/>
              <a:gd name="connsiteY17" fmla="*/ 635000 h 673100"/>
              <a:gd name="connsiteX18" fmla="*/ 421915 w 790290"/>
              <a:gd name="connsiteY18" fmla="*/ 622300 h 673100"/>
              <a:gd name="connsiteX19" fmla="*/ 383815 w 790290"/>
              <a:gd name="connsiteY19" fmla="*/ 596900 h 673100"/>
              <a:gd name="connsiteX20" fmla="*/ 244115 w 790290"/>
              <a:gd name="connsiteY20" fmla="*/ 520700 h 673100"/>
              <a:gd name="connsiteX21" fmla="*/ 206015 w 790290"/>
              <a:gd name="connsiteY21" fmla="*/ 482600 h 673100"/>
              <a:gd name="connsiteX22" fmla="*/ 155215 w 790290"/>
              <a:gd name="connsiteY22" fmla="*/ 406400 h 673100"/>
              <a:gd name="connsiteX23" fmla="*/ 79015 w 790290"/>
              <a:gd name="connsiteY23" fmla="*/ 292100 h 673100"/>
              <a:gd name="connsiteX24" fmla="*/ 53615 w 790290"/>
              <a:gd name="connsiteY24" fmla="*/ 254000 h 673100"/>
              <a:gd name="connsiteX25" fmla="*/ 28215 w 790290"/>
              <a:gd name="connsiteY25" fmla="*/ 215900 h 673100"/>
              <a:gd name="connsiteX26" fmla="*/ 28215 w 790290"/>
              <a:gd name="connsiteY26" fmla="*/ 38100 h 673100"/>
              <a:gd name="connsiteX27" fmla="*/ 167915 w 790290"/>
              <a:gd name="connsiteY27" fmla="*/ 38100 h 673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790290" h="673100">
                <a:moveTo>
                  <a:pt x="104415" y="25400"/>
                </a:moveTo>
                <a:cubicBezTo>
                  <a:pt x="125582" y="16933"/>
                  <a:pt x="145118" y="0"/>
                  <a:pt x="167915" y="0"/>
                </a:cubicBezTo>
                <a:cubicBezTo>
                  <a:pt x="210733" y="0"/>
                  <a:pt x="206820" y="39710"/>
                  <a:pt x="218715" y="63500"/>
                </a:cubicBezTo>
                <a:cubicBezTo>
                  <a:pt x="225541" y="77152"/>
                  <a:pt x="237289" y="87948"/>
                  <a:pt x="244115" y="101600"/>
                </a:cubicBezTo>
                <a:cubicBezTo>
                  <a:pt x="264773" y="142917"/>
                  <a:pt x="245819" y="141404"/>
                  <a:pt x="282215" y="177800"/>
                </a:cubicBezTo>
                <a:cubicBezTo>
                  <a:pt x="293008" y="188593"/>
                  <a:pt x="307615" y="194733"/>
                  <a:pt x="320315" y="203200"/>
                </a:cubicBezTo>
                <a:cubicBezTo>
                  <a:pt x="333549" y="242903"/>
                  <a:pt x="346384" y="292546"/>
                  <a:pt x="383815" y="317500"/>
                </a:cubicBezTo>
                <a:cubicBezTo>
                  <a:pt x="409215" y="334433"/>
                  <a:pt x="431055" y="358647"/>
                  <a:pt x="460015" y="368300"/>
                </a:cubicBezTo>
                <a:cubicBezTo>
                  <a:pt x="472715" y="372533"/>
                  <a:pt x="486141" y="375013"/>
                  <a:pt x="498115" y="381000"/>
                </a:cubicBezTo>
                <a:cubicBezTo>
                  <a:pt x="511767" y="387826"/>
                  <a:pt x="522563" y="399574"/>
                  <a:pt x="536215" y="406400"/>
                </a:cubicBezTo>
                <a:cubicBezTo>
                  <a:pt x="548189" y="412387"/>
                  <a:pt x="562613" y="412599"/>
                  <a:pt x="574315" y="419100"/>
                </a:cubicBezTo>
                <a:cubicBezTo>
                  <a:pt x="601000" y="433925"/>
                  <a:pt x="621555" y="460247"/>
                  <a:pt x="650515" y="469900"/>
                </a:cubicBezTo>
                <a:lnTo>
                  <a:pt x="726715" y="495300"/>
                </a:lnTo>
                <a:cubicBezTo>
                  <a:pt x="731025" y="499610"/>
                  <a:pt x="792741" y="556345"/>
                  <a:pt x="790215" y="571500"/>
                </a:cubicBezTo>
                <a:cubicBezTo>
                  <a:pt x="787262" y="589216"/>
                  <a:pt x="765913" y="598102"/>
                  <a:pt x="752115" y="609600"/>
                </a:cubicBezTo>
                <a:cubicBezTo>
                  <a:pt x="697520" y="655096"/>
                  <a:pt x="733193" y="619061"/>
                  <a:pt x="675915" y="647700"/>
                </a:cubicBezTo>
                <a:cubicBezTo>
                  <a:pt x="662263" y="654526"/>
                  <a:pt x="650515" y="664633"/>
                  <a:pt x="637815" y="673100"/>
                </a:cubicBezTo>
                <a:cubicBezTo>
                  <a:pt x="578548" y="660400"/>
                  <a:pt x="519016" y="648883"/>
                  <a:pt x="460015" y="635000"/>
                </a:cubicBezTo>
                <a:cubicBezTo>
                  <a:pt x="446984" y="631934"/>
                  <a:pt x="433889" y="628287"/>
                  <a:pt x="421915" y="622300"/>
                </a:cubicBezTo>
                <a:cubicBezTo>
                  <a:pt x="408263" y="615474"/>
                  <a:pt x="397215" y="604209"/>
                  <a:pt x="383815" y="596900"/>
                </a:cubicBezTo>
                <a:cubicBezTo>
                  <a:pt x="350331" y="578636"/>
                  <a:pt x="280758" y="551236"/>
                  <a:pt x="244115" y="520700"/>
                </a:cubicBezTo>
                <a:cubicBezTo>
                  <a:pt x="230317" y="509202"/>
                  <a:pt x="217042" y="496777"/>
                  <a:pt x="206015" y="482600"/>
                </a:cubicBezTo>
                <a:cubicBezTo>
                  <a:pt x="187273" y="458503"/>
                  <a:pt x="172148" y="431800"/>
                  <a:pt x="155215" y="406400"/>
                </a:cubicBezTo>
                <a:lnTo>
                  <a:pt x="79015" y="292100"/>
                </a:lnTo>
                <a:lnTo>
                  <a:pt x="53615" y="254000"/>
                </a:lnTo>
                <a:lnTo>
                  <a:pt x="28215" y="215900"/>
                </a:lnTo>
                <a:cubicBezTo>
                  <a:pt x="19184" y="184291"/>
                  <a:pt x="-30487" y="69709"/>
                  <a:pt x="28215" y="38100"/>
                </a:cubicBezTo>
                <a:cubicBezTo>
                  <a:pt x="69216" y="16023"/>
                  <a:pt x="121348" y="38100"/>
                  <a:pt x="167915" y="38100"/>
                </a:cubicBezTo>
              </a:path>
            </a:pathLst>
          </a:custGeom>
          <a:solidFill>
            <a:srgbClr val="7030A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3815916" y="223182"/>
            <a:ext cx="1908212" cy="829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5. </a:t>
            </a:r>
            <a:r>
              <a:rPr lang="ru-RU" b="1" dirty="0" err="1" smtClean="0"/>
              <a:t>Клайпедская</a:t>
            </a:r>
            <a:r>
              <a:rPr lang="ru-RU" b="1" dirty="0" smtClean="0"/>
              <a:t> область - </a:t>
            </a:r>
            <a:r>
              <a:rPr lang="ru-RU" dirty="0" smtClean="0"/>
              <a:t>Литве</a:t>
            </a:r>
            <a:endParaRPr lang="ru-RU" dirty="0"/>
          </a:p>
        </p:txBody>
      </p:sp>
      <p:cxnSp>
        <p:nvCxnSpPr>
          <p:cNvPr id="26" name="Прямая со стрелкой 25"/>
          <p:cNvCxnSpPr>
            <a:endCxn id="23" idx="4"/>
          </p:cNvCxnSpPr>
          <p:nvPr/>
        </p:nvCxnSpPr>
        <p:spPr>
          <a:xfrm flipV="1">
            <a:off x="5580112" y="52891"/>
            <a:ext cx="2585583" cy="58506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Полилиния 26"/>
          <p:cNvSpPr/>
          <p:nvPr/>
        </p:nvSpPr>
        <p:spPr>
          <a:xfrm>
            <a:off x="5638800" y="800100"/>
            <a:ext cx="2108576" cy="2946400"/>
          </a:xfrm>
          <a:custGeom>
            <a:avLst/>
            <a:gdLst>
              <a:gd name="connsiteX0" fmla="*/ 1092200 w 2108576"/>
              <a:gd name="connsiteY0" fmla="*/ 63500 h 2946400"/>
              <a:gd name="connsiteX1" fmla="*/ 1054100 w 2108576"/>
              <a:gd name="connsiteY1" fmla="*/ 127000 h 2946400"/>
              <a:gd name="connsiteX2" fmla="*/ 1079500 w 2108576"/>
              <a:gd name="connsiteY2" fmla="*/ 228600 h 2946400"/>
              <a:gd name="connsiteX3" fmla="*/ 990600 w 2108576"/>
              <a:gd name="connsiteY3" fmla="*/ 342900 h 2946400"/>
              <a:gd name="connsiteX4" fmla="*/ 889000 w 2108576"/>
              <a:gd name="connsiteY4" fmla="*/ 431800 h 2946400"/>
              <a:gd name="connsiteX5" fmla="*/ 863600 w 2108576"/>
              <a:gd name="connsiteY5" fmla="*/ 482600 h 2946400"/>
              <a:gd name="connsiteX6" fmla="*/ 889000 w 2108576"/>
              <a:gd name="connsiteY6" fmla="*/ 558800 h 2946400"/>
              <a:gd name="connsiteX7" fmla="*/ 901700 w 2108576"/>
              <a:gd name="connsiteY7" fmla="*/ 622300 h 2946400"/>
              <a:gd name="connsiteX8" fmla="*/ 876300 w 2108576"/>
              <a:gd name="connsiteY8" fmla="*/ 660400 h 2946400"/>
              <a:gd name="connsiteX9" fmla="*/ 825500 w 2108576"/>
              <a:gd name="connsiteY9" fmla="*/ 673100 h 2946400"/>
              <a:gd name="connsiteX10" fmla="*/ 723900 w 2108576"/>
              <a:gd name="connsiteY10" fmla="*/ 698500 h 2946400"/>
              <a:gd name="connsiteX11" fmla="*/ 749300 w 2108576"/>
              <a:gd name="connsiteY11" fmla="*/ 749300 h 2946400"/>
              <a:gd name="connsiteX12" fmla="*/ 774700 w 2108576"/>
              <a:gd name="connsiteY12" fmla="*/ 787400 h 2946400"/>
              <a:gd name="connsiteX13" fmla="*/ 800100 w 2108576"/>
              <a:gd name="connsiteY13" fmla="*/ 863600 h 2946400"/>
              <a:gd name="connsiteX14" fmla="*/ 762000 w 2108576"/>
              <a:gd name="connsiteY14" fmla="*/ 1143000 h 2946400"/>
              <a:gd name="connsiteX15" fmla="*/ 711200 w 2108576"/>
              <a:gd name="connsiteY15" fmla="*/ 1219200 h 2946400"/>
              <a:gd name="connsiteX16" fmla="*/ 685800 w 2108576"/>
              <a:gd name="connsiteY16" fmla="*/ 1257300 h 2946400"/>
              <a:gd name="connsiteX17" fmla="*/ 660400 w 2108576"/>
              <a:gd name="connsiteY17" fmla="*/ 1295400 h 2946400"/>
              <a:gd name="connsiteX18" fmla="*/ 584200 w 2108576"/>
              <a:gd name="connsiteY18" fmla="*/ 1320800 h 2946400"/>
              <a:gd name="connsiteX19" fmla="*/ 508000 w 2108576"/>
              <a:gd name="connsiteY19" fmla="*/ 1384300 h 2946400"/>
              <a:gd name="connsiteX20" fmla="*/ 482600 w 2108576"/>
              <a:gd name="connsiteY20" fmla="*/ 1422400 h 2946400"/>
              <a:gd name="connsiteX21" fmla="*/ 444500 w 2108576"/>
              <a:gd name="connsiteY21" fmla="*/ 1447800 h 2946400"/>
              <a:gd name="connsiteX22" fmla="*/ 419100 w 2108576"/>
              <a:gd name="connsiteY22" fmla="*/ 1485900 h 2946400"/>
              <a:gd name="connsiteX23" fmla="*/ 304800 w 2108576"/>
              <a:gd name="connsiteY23" fmla="*/ 1536700 h 2946400"/>
              <a:gd name="connsiteX24" fmla="*/ 266700 w 2108576"/>
              <a:gd name="connsiteY24" fmla="*/ 1549400 h 2946400"/>
              <a:gd name="connsiteX25" fmla="*/ 228600 w 2108576"/>
              <a:gd name="connsiteY25" fmla="*/ 1562100 h 2946400"/>
              <a:gd name="connsiteX26" fmla="*/ 152400 w 2108576"/>
              <a:gd name="connsiteY26" fmla="*/ 1574800 h 2946400"/>
              <a:gd name="connsiteX27" fmla="*/ 101600 w 2108576"/>
              <a:gd name="connsiteY27" fmla="*/ 1651000 h 2946400"/>
              <a:gd name="connsiteX28" fmla="*/ 50800 w 2108576"/>
              <a:gd name="connsiteY28" fmla="*/ 1689100 h 2946400"/>
              <a:gd name="connsiteX29" fmla="*/ 0 w 2108576"/>
              <a:gd name="connsiteY29" fmla="*/ 1765300 h 2946400"/>
              <a:gd name="connsiteX30" fmla="*/ 25400 w 2108576"/>
              <a:gd name="connsiteY30" fmla="*/ 1854200 h 2946400"/>
              <a:gd name="connsiteX31" fmla="*/ 38100 w 2108576"/>
              <a:gd name="connsiteY31" fmla="*/ 1905000 h 2946400"/>
              <a:gd name="connsiteX32" fmla="*/ 63500 w 2108576"/>
              <a:gd name="connsiteY32" fmla="*/ 1981200 h 2946400"/>
              <a:gd name="connsiteX33" fmla="*/ 114300 w 2108576"/>
              <a:gd name="connsiteY33" fmla="*/ 2159000 h 2946400"/>
              <a:gd name="connsiteX34" fmla="*/ 139700 w 2108576"/>
              <a:gd name="connsiteY34" fmla="*/ 2197100 h 2946400"/>
              <a:gd name="connsiteX35" fmla="*/ 152400 w 2108576"/>
              <a:gd name="connsiteY35" fmla="*/ 2235200 h 2946400"/>
              <a:gd name="connsiteX36" fmla="*/ 241300 w 2108576"/>
              <a:gd name="connsiteY36" fmla="*/ 2324100 h 2946400"/>
              <a:gd name="connsiteX37" fmla="*/ 317500 w 2108576"/>
              <a:gd name="connsiteY37" fmla="*/ 2374900 h 2946400"/>
              <a:gd name="connsiteX38" fmla="*/ 381000 w 2108576"/>
              <a:gd name="connsiteY38" fmla="*/ 2425700 h 2946400"/>
              <a:gd name="connsiteX39" fmla="*/ 406400 w 2108576"/>
              <a:gd name="connsiteY39" fmla="*/ 2463800 h 2946400"/>
              <a:gd name="connsiteX40" fmla="*/ 444500 w 2108576"/>
              <a:gd name="connsiteY40" fmla="*/ 2476500 h 2946400"/>
              <a:gd name="connsiteX41" fmla="*/ 520700 w 2108576"/>
              <a:gd name="connsiteY41" fmla="*/ 2527300 h 2946400"/>
              <a:gd name="connsiteX42" fmla="*/ 558800 w 2108576"/>
              <a:gd name="connsiteY42" fmla="*/ 2540000 h 2946400"/>
              <a:gd name="connsiteX43" fmla="*/ 596900 w 2108576"/>
              <a:gd name="connsiteY43" fmla="*/ 2565400 h 2946400"/>
              <a:gd name="connsiteX44" fmla="*/ 647700 w 2108576"/>
              <a:gd name="connsiteY44" fmla="*/ 2578100 h 2946400"/>
              <a:gd name="connsiteX45" fmla="*/ 685800 w 2108576"/>
              <a:gd name="connsiteY45" fmla="*/ 2590800 h 2946400"/>
              <a:gd name="connsiteX46" fmla="*/ 749300 w 2108576"/>
              <a:gd name="connsiteY46" fmla="*/ 2552700 h 2946400"/>
              <a:gd name="connsiteX47" fmla="*/ 787400 w 2108576"/>
              <a:gd name="connsiteY47" fmla="*/ 2527300 h 2946400"/>
              <a:gd name="connsiteX48" fmla="*/ 914400 w 2108576"/>
              <a:gd name="connsiteY48" fmla="*/ 2552700 h 2946400"/>
              <a:gd name="connsiteX49" fmla="*/ 965200 w 2108576"/>
              <a:gd name="connsiteY49" fmla="*/ 2667000 h 2946400"/>
              <a:gd name="connsiteX50" fmla="*/ 977900 w 2108576"/>
              <a:gd name="connsiteY50" fmla="*/ 2705100 h 2946400"/>
              <a:gd name="connsiteX51" fmla="*/ 1016000 w 2108576"/>
              <a:gd name="connsiteY51" fmla="*/ 2717800 h 2946400"/>
              <a:gd name="connsiteX52" fmla="*/ 1054100 w 2108576"/>
              <a:gd name="connsiteY52" fmla="*/ 2755900 h 2946400"/>
              <a:gd name="connsiteX53" fmla="*/ 1066800 w 2108576"/>
              <a:gd name="connsiteY53" fmla="*/ 2794000 h 2946400"/>
              <a:gd name="connsiteX54" fmla="*/ 1104900 w 2108576"/>
              <a:gd name="connsiteY54" fmla="*/ 2806700 h 2946400"/>
              <a:gd name="connsiteX55" fmla="*/ 1130300 w 2108576"/>
              <a:gd name="connsiteY55" fmla="*/ 2882900 h 2946400"/>
              <a:gd name="connsiteX56" fmla="*/ 1143000 w 2108576"/>
              <a:gd name="connsiteY56" fmla="*/ 2921000 h 2946400"/>
              <a:gd name="connsiteX57" fmla="*/ 1181100 w 2108576"/>
              <a:gd name="connsiteY57" fmla="*/ 2946400 h 2946400"/>
              <a:gd name="connsiteX58" fmla="*/ 1219200 w 2108576"/>
              <a:gd name="connsiteY58" fmla="*/ 2908300 h 2946400"/>
              <a:gd name="connsiteX59" fmla="*/ 1270000 w 2108576"/>
              <a:gd name="connsiteY59" fmla="*/ 2882900 h 2946400"/>
              <a:gd name="connsiteX60" fmla="*/ 1282700 w 2108576"/>
              <a:gd name="connsiteY60" fmla="*/ 2844800 h 2946400"/>
              <a:gd name="connsiteX61" fmla="*/ 1244600 w 2108576"/>
              <a:gd name="connsiteY61" fmla="*/ 2781300 h 2946400"/>
              <a:gd name="connsiteX62" fmla="*/ 1219200 w 2108576"/>
              <a:gd name="connsiteY62" fmla="*/ 2743200 h 2946400"/>
              <a:gd name="connsiteX63" fmla="*/ 1155700 w 2108576"/>
              <a:gd name="connsiteY63" fmla="*/ 2641600 h 2946400"/>
              <a:gd name="connsiteX64" fmla="*/ 1143000 w 2108576"/>
              <a:gd name="connsiteY64" fmla="*/ 2603500 h 2946400"/>
              <a:gd name="connsiteX65" fmla="*/ 1117600 w 2108576"/>
              <a:gd name="connsiteY65" fmla="*/ 2565400 h 2946400"/>
              <a:gd name="connsiteX66" fmla="*/ 1143000 w 2108576"/>
              <a:gd name="connsiteY66" fmla="*/ 2489200 h 2946400"/>
              <a:gd name="connsiteX67" fmla="*/ 1054100 w 2108576"/>
              <a:gd name="connsiteY67" fmla="*/ 2222500 h 2946400"/>
              <a:gd name="connsiteX68" fmla="*/ 1016000 w 2108576"/>
              <a:gd name="connsiteY68" fmla="*/ 2197100 h 2946400"/>
              <a:gd name="connsiteX69" fmla="*/ 990600 w 2108576"/>
              <a:gd name="connsiteY69" fmla="*/ 2032000 h 2946400"/>
              <a:gd name="connsiteX70" fmla="*/ 1066800 w 2108576"/>
              <a:gd name="connsiteY70" fmla="*/ 1981200 h 2946400"/>
              <a:gd name="connsiteX71" fmla="*/ 1092200 w 2108576"/>
              <a:gd name="connsiteY71" fmla="*/ 1930400 h 2946400"/>
              <a:gd name="connsiteX72" fmla="*/ 1193800 w 2108576"/>
              <a:gd name="connsiteY72" fmla="*/ 1879600 h 2946400"/>
              <a:gd name="connsiteX73" fmla="*/ 1270000 w 2108576"/>
              <a:gd name="connsiteY73" fmla="*/ 1828800 h 2946400"/>
              <a:gd name="connsiteX74" fmla="*/ 1308100 w 2108576"/>
              <a:gd name="connsiteY74" fmla="*/ 1803400 h 2946400"/>
              <a:gd name="connsiteX75" fmla="*/ 1333500 w 2108576"/>
              <a:gd name="connsiteY75" fmla="*/ 1727200 h 2946400"/>
              <a:gd name="connsiteX76" fmla="*/ 1371600 w 2108576"/>
              <a:gd name="connsiteY76" fmla="*/ 1600200 h 2946400"/>
              <a:gd name="connsiteX77" fmla="*/ 1397000 w 2108576"/>
              <a:gd name="connsiteY77" fmla="*/ 1549400 h 2946400"/>
              <a:gd name="connsiteX78" fmla="*/ 1435100 w 2108576"/>
              <a:gd name="connsiteY78" fmla="*/ 1460500 h 2946400"/>
              <a:gd name="connsiteX79" fmla="*/ 1511300 w 2108576"/>
              <a:gd name="connsiteY79" fmla="*/ 1409700 h 2946400"/>
              <a:gd name="connsiteX80" fmla="*/ 1549400 w 2108576"/>
              <a:gd name="connsiteY80" fmla="*/ 1384300 h 2946400"/>
              <a:gd name="connsiteX81" fmla="*/ 1562100 w 2108576"/>
              <a:gd name="connsiteY81" fmla="*/ 1333500 h 2946400"/>
              <a:gd name="connsiteX82" fmla="*/ 1714500 w 2108576"/>
              <a:gd name="connsiteY82" fmla="*/ 1333500 h 2946400"/>
              <a:gd name="connsiteX83" fmla="*/ 1828800 w 2108576"/>
              <a:gd name="connsiteY83" fmla="*/ 1346200 h 2946400"/>
              <a:gd name="connsiteX84" fmla="*/ 1955800 w 2108576"/>
              <a:gd name="connsiteY84" fmla="*/ 1282700 h 2946400"/>
              <a:gd name="connsiteX85" fmla="*/ 2032000 w 2108576"/>
              <a:gd name="connsiteY85" fmla="*/ 1231900 h 2946400"/>
              <a:gd name="connsiteX86" fmla="*/ 2070100 w 2108576"/>
              <a:gd name="connsiteY86" fmla="*/ 1206500 h 2946400"/>
              <a:gd name="connsiteX87" fmla="*/ 2070100 w 2108576"/>
              <a:gd name="connsiteY87" fmla="*/ 1193800 h 2946400"/>
              <a:gd name="connsiteX88" fmla="*/ 2044700 w 2108576"/>
              <a:gd name="connsiteY88" fmla="*/ 1155700 h 2946400"/>
              <a:gd name="connsiteX89" fmla="*/ 1993900 w 2108576"/>
              <a:gd name="connsiteY89" fmla="*/ 1130300 h 2946400"/>
              <a:gd name="connsiteX90" fmla="*/ 1917700 w 2108576"/>
              <a:gd name="connsiteY90" fmla="*/ 1003300 h 2946400"/>
              <a:gd name="connsiteX91" fmla="*/ 1892300 w 2108576"/>
              <a:gd name="connsiteY91" fmla="*/ 965200 h 2946400"/>
              <a:gd name="connsiteX92" fmla="*/ 1841500 w 2108576"/>
              <a:gd name="connsiteY92" fmla="*/ 939800 h 2946400"/>
              <a:gd name="connsiteX93" fmla="*/ 1803400 w 2108576"/>
              <a:gd name="connsiteY93" fmla="*/ 965200 h 2946400"/>
              <a:gd name="connsiteX94" fmla="*/ 1752600 w 2108576"/>
              <a:gd name="connsiteY94" fmla="*/ 990600 h 2946400"/>
              <a:gd name="connsiteX95" fmla="*/ 1689100 w 2108576"/>
              <a:gd name="connsiteY95" fmla="*/ 1054100 h 2946400"/>
              <a:gd name="connsiteX96" fmla="*/ 1562100 w 2108576"/>
              <a:gd name="connsiteY96" fmla="*/ 1066800 h 2946400"/>
              <a:gd name="connsiteX97" fmla="*/ 1524000 w 2108576"/>
              <a:gd name="connsiteY97" fmla="*/ 1028700 h 2946400"/>
              <a:gd name="connsiteX98" fmla="*/ 1447800 w 2108576"/>
              <a:gd name="connsiteY98" fmla="*/ 977900 h 2946400"/>
              <a:gd name="connsiteX99" fmla="*/ 1384300 w 2108576"/>
              <a:gd name="connsiteY99" fmla="*/ 889000 h 2946400"/>
              <a:gd name="connsiteX100" fmla="*/ 1409700 w 2108576"/>
              <a:gd name="connsiteY100" fmla="*/ 838200 h 2946400"/>
              <a:gd name="connsiteX101" fmla="*/ 1435100 w 2108576"/>
              <a:gd name="connsiteY101" fmla="*/ 800100 h 2946400"/>
              <a:gd name="connsiteX102" fmla="*/ 1460500 w 2108576"/>
              <a:gd name="connsiteY102" fmla="*/ 711200 h 2946400"/>
              <a:gd name="connsiteX103" fmla="*/ 1485900 w 2108576"/>
              <a:gd name="connsiteY103" fmla="*/ 660400 h 2946400"/>
              <a:gd name="connsiteX104" fmla="*/ 1447800 w 2108576"/>
              <a:gd name="connsiteY104" fmla="*/ 584200 h 2946400"/>
              <a:gd name="connsiteX105" fmla="*/ 1422400 w 2108576"/>
              <a:gd name="connsiteY105" fmla="*/ 508000 h 2946400"/>
              <a:gd name="connsiteX106" fmla="*/ 1384300 w 2108576"/>
              <a:gd name="connsiteY106" fmla="*/ 482600 h 2946400"/>
              <a:gd name="connsiteX107" fmla="*/ 1282700 w 2108576"/>
              <a:gd name="connsiteY107" fmla="*/ 508000 h 2946400"/>
              <a:gd name="connsiteX108" fmla="*/ 1219200 w 2108576"/>
              <a:gd name="connsiteY108" fmla="*/ 520700 h 2946400"/>
              <a:gd name="connsiteX109" fmla="*/ 1168400 w 2108576"/>
              <a:gd name="connsiteY109" fmla="*/ 482600 h 2946400"/>
              <a:gd name="connsiteX110" fmla="*/ 1257300 w 2108576"/>
              <a:gd name="connsiteY110" fmla="*/ 355600 h 2946400"/>
              <a:gd name="connsiteX111" fmla="*/ 1282700 w 2108576"/>
              <a:gd name="connsiteY111" fmla="*/ 317500 h 2946400"/>
              <a:gd name="connsiteX112" fmla="*/ 1244600 w 2108576"/>
              <a:gd name="connsiteY112" fmla="*/ 177800 h 2946400"/>
              <a:gd name="connsiteX113" fmla="*/ 1219200 w 2108576"/>
              <a:gd name="connsiteY113" fmla="*/ 127000 h 2946400"/>
              <a:gd name="connsiteX114" fmla="*/ 1181100 w 2108576"/>
              <a:gd name="connsiteY114" fmla="*/ 114300 h 2946400"/>
              <a:gd name="connsiteX115" fmla="*/ 1143000 w 2108576"/>
              <a:gd name="connsiteY115" fmla="*/ 63500 h 2946400"/>
              <a:gd name="connsiteX116" fmla="*/ 1130300 w 2108576"/>
              <a:gd name="connsiteY116" fmla="*/ 25400 h 2946400"/>
              <a:gd name="connsiteX117" fmla="*/ 1079500 w 2108576"/>
              <a:gd name="connsiteY117" fmla="*/ 0 h 2946400"/>
              <a:gd name="connsiteX118" fmla="*/ 1003300 w 2108576"/>
              <a:gd name="connsiteY118" fmla="*/ 50800 h 2946400"/>
              <a:gd name="connsiteX119" fmla="*/ 1028700 w 2108576"/>
              <a:gd name="connsiteY119" fmla="*/ 101600 h 2946400"/>
              <a:gd name="connsiteX120" fmla="*/ 1041400 w 2108576"/>
              <a:gd name="connsiteY120" fmla="*/ 139700 h 2946400"/>
              <a:gd name="connsiteX121" fmla="*/ 1079500 w 2108576"/>
              <a:gd name="connsiteY121" fmla="*/ 177800 h 2946400"/>
              <a:gd name="connsiteX122" fmla="*/ 1092200 w 2108576"/>
              <a:gd name="connsiteY122" fmla="*/ 215900 h 2946400"/>
              <a:gd name="connsiteX123" fmla="*/ 1054100 w 2108576"/>
              <a:gd name="connsiteY123" fmla="*/ 304800 h 2946400"/>
              <a:gd name="connsiteX124" fmla="*/ 1054100 w 2108576"/>
              <a:gd name="connsiteY124" fmla="*/ 317500 h 29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2108576" h="2946400">
                <a:moveTo>
                  <a:pt x="1092200" y="63500"/>
                </a:moveTo>
                <a:cubicBezTo>
                  <a:pt x="1079500" y="84667"/>
                  <a:pt x="1055993" y="102388"/>
                  <a:pt x="1054100" y="127000"/>
                </a:cubicBezTo>
                <a:cubicBezTo>
                  <a:pt x="1051423" y="161806"/>
                  <a:pt x="1081822" y="193768"/>
                  <a:pt x="1079500" y="228600"/>
                </a:cubicBezTo>
                <a:cubicBezTo>
                  <a:pt x="1073740" y="315003"/>
                  <a:pt x="1046867" y="314767"/>
                  <a:pt x="990600" y="342900"/>
                </a:cubicBezTo>
                <a:cubicBezTo>
                  <a:pt x="930118" y="433623"/>
                  <a:pt x="969416" y="411696"/>
                  <a:pt x="889000" y="431800"/>
                </a:cubicBezTo>
                <a:cubicBezTo>
                  <a:pt x="880533" y="448733"/>
                  <a:pt x="863600" y="463668"/>
                  <a:pt x="863600" y="482600"/>
                </a:cubicBezTo>
                <a:cubicBezTo>
                  <a:pt x="863600" y="509374"/>
                  <a:pt x="881955" y="532969"/>
                  <a:pt x="889000" y="558800"/>
                </a:cubicBezTo>
                <a:cubicBezTo>
                  <a:pt x="894680" y="579625"/>
                  <a:pt x="897467" y="601133"/>
                  <a:pt x="901700" y="622300"/>
                </a:cubicBezTo>
                <a:cubicBezTo>
                  <a:pt x="893233" y="635000"/>
                  <a:pt x="889000" y="651933"/>
                  <a:pt x="876300" y="660400"/>
                </a:cubicBezTo>
                <a:cubicBezTo>
                  <a:pt x="861777" y="670082"/>
                  <a:pt x="842283" y="668305"/>
                  <a:pt x="825500" y="673100"/>
                </a:cubicBezTo>
                <a:cubicBezTo>
                  <a:pt x="734378" y="699135"/>
                  <a:pt x="853002" y="672680"/>
                  <a:pt x="723900" y="698500"/>
                </a:cubicBezTo>
                <a:cubicBezTo>
                  <a:pt x="732367" y="715433"/>
                  <a:pt x="739907" y="732862"/>
                  <a:pt x="749300" y="749300"/>
                </a:cubicBezTo>
                <a:cubicBezTo>
                  <a:pt x="756873" y="762552"/>
                  <a:pt x="768501" y="773452"/>
                  <a:pt x="774700" y="787400"/>
                </a:cubicBezTo>
                <a:cubicBezTo>
                  <a:pt x="785574" y="811866"/>
                  <a:pt x="800100" y="863600"/>
                  <a:pt x="800100" y="863600"/>
                </a:cubicBezTo>
                <a:cubicBezTo>
                  <a:pt x="787400" y="956733"/>
                  <a:pt x="784797" y="1051811"/>
                  <a:pt x="762000" y="1143000"/>
                </a:cubicBezTo>
                <a:cubicBezTo>
                  <a:pt x="754596" y="1172616"/>
                  <a:pt x="728133" y="1193800"/>
                  <a:pt x="711200" y="1219200"/>
                </a:cubicBezTo>
                <a:lnTo>
                  <a:pt x="685800" y="1257300"/>
                </a:lnTo>
                <a:cubicBezTo>
                  <a:pt x="677333" y="1270000"/>
                  <a:pt x="674880" y="1290573"/>
                  <a:pt x="660400" y="1295400"/>
                </a:cubicBezTo>
                <a:lnTo>
                  <a:pt x="584200" y="1320800"/>
                </a:lnTo>
                <a:cubicBezTo>
                  <a:pt x="522317" y="1413625"/>
                  <a:pt x="604678" y="1303735"/>
                  <a:pt x="508000" y="1384300"/>
                </a:cubicBezTo>
                <a:cubicBezTo>
                  <a:pt x="496274" y="1394071"/>
                  <a:pt x="493393" y="1411607"/>
                  <a:pt x="482600" y="1422400"/>
                </a:cubicBezTo>
                <a:cubicBezTo>
                  <a:pt x="471807" y="1433193"/>
                  <a:pt x="457200" y="1439333"/>
                  <a:pt x="444500" y="1447800"/>
                </a:cubicBezTo>
                <a:cubicBezTo>
                  <a:pt x="436033" y="1460500"/>
                  <a:pt x="429893" y="1475107"/>
                  <a:pt x="419100" y="1485900"/>
                </a:cubicBezTo>
                <a:cubicBezTo>
                  <a:pt x="388911" y="1516089"/>
                  <a:pt x="342526" y="1524125"/>
                  <a:pt x="304800" y="1536700"/>
                </a:cubicBezTo>
                <a:lnTo>
                  <a:pt x="266700" y="1549400"/>
                </a:lnTo>
                <a:cubicBezTo>
                  <a:pt x="254000" y="1553633"/>
                  <a:pt x="241805" y="1559899"/>
                  <a:pt x="228600" y="1562100"/>
                </a:cubicBezTo>
                <a:lnTo>
                  <a:pt x="152400" y="1574800"/>
                </a:lnTo>
                <a:cubicBezTo>
                  <a:pt x="135467" y="1600200"/>
                  <a:pt x="126022" y="1632684"/>
                  <a:pt x="101600" y="1651000"/>
                </a:cubicBezTo>
                <a:cubicBezTo>
                  <a:pt x="84667" y="1663700"/>
                  <a:pt x="64862" y="1673280"/>
                  <a:pt x="50800" y="1689100"/>
                </a:cubicBezTo>
                <a:cubicBezTo>
                  <a:pt x="30519" y="1711916"/>
                  <a:pt x="0" y="1765300"/>
                  <a:pt x="0" y="1765300"/>
                </a:cubicBezTo>
                <a:cubicBezTo>
                  <a:pt x="8467" y="1794933"/>
                  <a:pt x="17291" y="1824467"/>
                  <a:pt x="25400" y="1854200"/>
                </a:cubicBezTo>
                <a:cubicBezTo>
                  <a:pt x="29993" y="1871039"/>
                  <a:pt x="33084" y="1888282"/>
                  <a:pt x="38100" y="1905000"/>
                </a:cubicBezTo>
                <a:cubicBezTo>
                  <a:pt x="45793" y="1930645"/>
                  <a:pt x="57006" y="1955225"/>
                  <a:pt x="63500" y="1981200"/>
                </a:cubicBezTo>
                <a:cubicBezTo>
                  <a:pt x="66887" y="1994748"/>
                  <a:pt x="99724" y="2137136"/>
                  <a:pt x="114300" y="2159000"/>
                </a:cubicBezTo>
                <a:cubicBezTo>
                  <a:pt x="122767" y="2171700"/>
                  <a:pt x="132874" y="2183448"/>
                  <a:pt x="139700" y="2197100"/>
                </a:cubicBezTo>
                <a:cubicBezTo>
                  <a:pt x="145687" y="2209074"/>
                  <a:pt x="145899" y="2223498"/>
                  <a:pt x="152400" y="2235200"/>
                </a:cubicBezTo>
                <a:cubicBezTo>
                  <a:pt x="223897" y="2363894"/>
                  <a:pt x="168420" y="2283611"/>
                  <a:pt x="241300" y="2324100"/>
                </a:cubicBezTo>
                <a:cubicBezTo>
                  <a:pt x="267985" y="2338925"/>
                  <a:pt x="317500" y="2374900"/>
                  <a:pt x="317500" y="2374900"/>
                </a:cubicBezTo>
                <a:cubicBezTo>
                  <a:pt x="390293" y="2484089"/>
                  <a:pt x="293366" y="2355593"/>
                  <a:pt x="381000" y="2425700"/>
                </a:cubicBezTo>
                <a:cubicBezTo>
                  <a:pt x="392919" y="2435235"/>
                  <a:pt x="394481" y="2454265"/>
                  <a:pt x="406400" y="2463800"/>
                </a:cubicBezTo>
                <a:cubicBezTo>
                  <a:pt x="416853" y="2472163"/>
                  <a:pt x="432798" y="2469999"/>
                  <a:pt x="444500" y="2476500"/>
                </a:cubicBezTo>
                <a:cubicBezTo>
                  <a:pt x="471185" y="2491325"/>
                  <a:pt x="491740" y="2517647"/>
                  <a:pt x="520700" y="2527300"/>
                </a:cubicBezTo>
                <a:cubicBezTo>
                  <a:pt x="533400" y="2531533"/>
                  <a:pt x="546826" y="2534013"/>
                  <a:pt x="558800" y="2540000"/>
                </a:cubicBezTo>
                <a:cubicBezTo>
                  <a:pt x="572452" y="2546826"/>
                  <a:pt x="582871" y="2559387"/>
                  <a:pt x="596900" y="2565400"/>
                </a:cubicBezTo>
                <a:cubicBezTo>
                  <a:pt x="612943" y="2572276"/>
                  <a:pt x="630917" y="2573305"/>
                  <a:pt x="647700" y="2578100"/>
                </a:cubicBezTo>
                <a:cubicBezTo>
                  <a:pt x="660572" y="2581778"/>
                  <a:pt x="673100" y="2586567"/>
                  <a:pt x="685800" y="2590800"/>
                </a:cubicBezTo>
                <a:cubicBezTo>
                  <a:pt x="706967" y="2578100"/>
                  <a:pt x="728368" y="2565783"/>
                  <a:pt x="749300" y="2552700"/>
                </a:cubicBezTo>
                <a:cubicBezTo>
                  <a:pt x="762243" y="2544610"/>
                  <a:pt x="772136" y="2527300"/>
                  <a:pt x="787400" y="2527300"/>
                </a:cubicBezTo>
                <a:cubicBezTo>
                  <a:pt x="830572" y="2527300"/>
                  <a:pt x="872067" y="2544233"/>
                  <a:pt x="914400" y="2552700"/>
                </a:cubicBezTo>
                <a:cubicBezTo>
                  <a:pt x="954652" y="2613077"/>
                  <a:pt x="934973" y="2576320"/>
                  <a:pt x="965200" y="2667000"/>
                </a:cubicBezTo>
                <a:cubicBezTo>
                  <a:pt x="969433" y="2679700"/>
                  <a:pt x="965200" y="2700867"/>
                  <a:pt x="977900" y="2705100"/>
                </a:cubicBezTo>
                <a:lnTo>
                  <a:pt x="1016000" y="2717800"/>
                </a:lnTo>
                <a:cubicBezTo>
                  <a:pt x="1028700" y="2730500"/>
                  <a:pt x="1044137" y="2740956"/>
                  <a:pt x="1054100" y="2755900"/>
                </a:cubicBezTo>
                <a:cubicBezTo>
                  <a:pt x="1061526" y="2767039"/>
                  <a:pt x="1057334" y="2784534"/>
                  <a:pt x="1066800" y="2794000"/>
                </a:cubicBezTo>
                <a:cubicBezTo>
                  <a:pt x="1076266" y="2803466"/>
                  <a:pt x="1092200" y="2802467"/>
                  <a:pt x="1104900" y="2806700"/>
                </a:cubicBezTo>
                <a:lnTo>
                  <a:pt x="1130300" y="2882900"/>
                </a:lnTo>
                <a:cubicBezTo>
                  <a:pt x="1134533" y="2895600"/>
                  <a:pt x="1131861" y="2913574"/>
                  <a:pt x="1143000" y="2921000"/>
                </a:cubicBezTo>
                <a:lnTo>
                  <a:pt x="1181100" y="2946400"/>
                </a:lnTo>
                <a:cubicBezTo>
                  <a:pt x="1193800" y="2933700"/>
                  <a:pt x="1204585" y="2918739"/>
                  <a:pt x="1219200" y="2908300"/>
                </a:cubicBezTo>
                <a:cubicBezTo>
                  <a:pt x="1234606" y="2897296"/>
                  <a:pt x="1256613" y="2896287"/>
                  <a:pt x="1270000" y="2882900"/>
                </a:cubicBezTo>
                <a:cubicBezTo>
                  <a:pt x="1279466" y="2873434"/>
                  <a:pt x="1278467" y="2857500"/>
                  <a:pt x="1282700" y="2844800"/>
                </a:cubicBezTo>
                <a:cubicBezTo>
                  <a:pt x="1270000" y="2823633"/>
                  <a:pt x="1257683" y="2802232"/>
                  <a:pt x="1244600" y="2781300"/>
                </a:cubicBezTo>
                <a:cubicBezTo>
                  <a:pt x="1236510" y="2768357"/>
                  <a:pt x="1226026" y="2756852"/>
                  <a:pt x="1219200" y="2743200"/>
                </a:cubicBezTo>
                <a:cubicBezTo>
                  <a:pt x="1171094" y="2646989"/>
                  <a:pt x="1222553" y="2708453"/>
                  <a:pt x="1155700" y="2641600"/>
                </a:cubicBezTo>
                <a:cubicBezTo>
                  <a:pt x="1151467" y="2628900"/>
                  <a:pt x="1148987" y="2615474"/>
                  <a:pt x="1143000" y="2603500"/>
                </a:cubicBezTo>
                <a:cubicBezTo>
                  <a:pt x="1136174" y="2589848"/>
                  <a:pt x="1117600" y="2580664"/>
                  <a:pt x="1117600" y="2565400"/>
                </a:cubicBezTo>
                <a:cubicBezTo>
                  <a:pt x="1117600" y="2538626"/>
                  <a:pt x="1134533" y="2514600"/>
                  <a:pt x="1143000" y="2489200"/>
                </a:cubicBezTo>
                <a:cubicBezTo>
                  <a:pt x="1134291" y="2445653"/>
                  <a:pt x="1124144" y="2269196"/>
                  <a:pt x="1054100" y="2222500"/>
                </a:cubicBezTo>
                <a:lnTo>
                  <a:pt x="1016000" y="2197100"/>
                </a:lnTo>
                <a:cubicBezTo>
                  <a:pt x="972840" y="2132361"/>
                  <a:pt x="931841" y="2112794"/>
                  <a:pt x="990600" y="2032000"/>
                </a:cubicBezTo>
                <a:cubicBezTo>
                  <a:pt x="1008555" y="2007312"/>
                  <a:pt x="1066800" y="1981200"/>
                  <a:pt x="1066800" y="1981200"/>
                </a:cubicBezTo>
                <a:cubicBezTo>
                  <a:pt x="1075267" y="1964267"/>
                  <a:pt x="1080080" y="1944944"/>
                  <a:pt x="1092200" y="1930400"/>
                </a:cubicBezTo>
                <a:cubicBezTo>
                  <a:pt x="1114325" y="1903850"/>
                  <a:pt x="1168319" y="1893499"/>
                  <a:pt x="1193800" y="1879600"/>
                </a:cubicBezTo>
                <a:cubicBezTo>
                  <a:pt x="1220600" y="1864982"/>
                  <a:pt x="1244600" y="1845733"/>
                  <a:pt x="1270000" y="1828800"/>
                </a:cubicBezTo>
                <a:lnTo>
                  <a:pt x="1308100" y="1803400"/>
                </a:lnTo>
                <a:cubicBezTo>
                  <a:pt x="1316567" y="1778000"/>
                  <a:pt x="1327006" y="1753175"/>
                  <a:pt x="1333500" y="1727200"/>
                </a:cubicBezTo>
                <a:cubicBezTo>
                  <a:pt x="1342615" y="1690740"/>
                  <a:pt x="1356140" y="1631120"/>
                  <a:pt x="1371600" y="1600200"/>
                </a:cubicBezTo>
                <a:cubicBezTo>
                  <a:pt x="1380067" y="1583267"/>
                  <a:pt x="1389542" y="1566801"/>
                  <a:pt x="1397000" y="1549400"/>
                </a:cubicBezTo>
                <a:cubicBezTo>
                  <a:pt x="1408385" y="1522835"/>
                  <a:pt x="1414040" y="1481560"/>
                  <a:pt x="1435100" y="1460500"/>
                </a:cubicBezTo>
                <a:cubicBezTo>
                  <a:pt x="1456686" y="1438914"/>
                  <a:pt x="1485900" y="1426633"/>
                  <a:pt x="1511300" y="1409700"/>
                </a:cubicBezTo>
                <a:lnTo>
                  <a:pt x="1549400" y="1384300"/>
                </a:lnTo>
                <a:cubicBezTo>
                  <a:pt x="1553633" y="1367367"/>
                  <a:pt x="1552418" y="1348023"/>
                  <a:pt x="1562100" y="1333500"/>
                </a:cubicBezTo>
                <a:cubicBezTo>
                  <a:pt x="1599071" y="1278043"/>
                  <a:pt x="1671224" y="1326287"/>
                  <a:pt x="1714500" y="1333500"/>
                </a:cubicBezTo>
                <a:cubicBezTo>
                  <a:pt x="1752313" y="1339802"/>
                  <a:pt x="1790700" y="1341967"/>
                  <a:pt x="1828800" y="1346200"/>
                </a:cubicBezTo>
                <a:cubicBezTo>
                  <a:pt x="1856829" y="1262112"/>
                  <a:pt x="1819723" y="1337131"/>
                  <a:pt x="1955800" y="1282700"/>
                </a:cubicBezTo>
                <a:cubicBezTo>
                  <a:pt x="1984144" y="1271363"/>
                  <a:pt x="2006600" y="1248833"/>
                  <a:pt x="2032000" y="1231900"/>
                </a:cubicBezTo>
                <a:lnTo>
                  <a:pt x="2070100" y="1206500"/>
                </a:lnTo>
                <a:cubicBezTo>
                  <a:pt x="2138726" y="1252250"/>
                  <a:pt x="2100658" y="1230470"/>
                  <a:pt x="2070100" y="1193800"/>
                </a:cubicBezTo>
                <a:cubicBezTo>
                  <a:pt x="2060329" y="1182074"/>
                  <a:pt x="2056426" y="1165471"/>
                  <a:pt x="2044700" y="1155700"/>
                </a:cubicBezTo>
                <a:cubicBezTo>
                  <a:pt x="2030156" y="1143580"/>
                  <a:pt x="2010833" y="1138767"/>
                  <a:pt x="1993900" y="1130300"/>
                </a:cubicBezTo>
                <a:cubicBezTo>
                  <a:pt x="1954848" y="1052196"/>
                  <a:pt x="1979002" y="1095252"/>
                  <a:pt x="1917700" y="1003300"/>
                </a:cubicBezTo>
                <a:cubicBezTo>
                  <a:pt x="1909233" y="990600"/>
                  <a:pt x="1905952" y="972026"/>
                  <a:pt x="1892300" y="965200"/>
                </a:cubicBezTo>
                <a:lnTo>
                  <a:pt x="1841500" y="939800"/>
                </a:lnTo>
                <a:cubicBezTo>
                  <a:pt x="1828800" y="948267"/>
                  <a:pt x="1816652" y="957627"/>
                  <a:pt x="1803400" y="965200"/>
                </a:cubicBezTo>
                <a:cubicBezTo>
                  <a:pt x="1786962" y="974593"/>
                  <a:pt x="1767144" y="978480"/>
                  <a:pt x="1752600" y="990600"/>
                </a:cubicBezTo>
                <a:cubicBezTo>
                  <a:pt x="1718013" y="1019423"/>
                  <a:pt x="1740621" y="1042211"/>
                  <a:pt x="1689100" y="1054100"/>
                </a:cubicBezTo>
                <a:cubicBezTo>
                  <a:pt x="1647645" y="1063667"/>
                  <a:pt x="1604433" y="1062567"/>
                  <a:pt x="1562100" y="1066800"/>
                </a:cubicBezTo>
                <a:cubicBezTo>
                  <a:pt x="1549400" y="1054100"/>
                  <a:pt x="1538177" y="1039727"/>
                  <a:pt x="1524000" y="1028700"/>
                </a:cubicBezTo>
                <a:cubicBezTo>
                  <a:pt x="1499903" y="1009958"/>
                  <a:pt x="1466116" y="1002322"/>
                  <a:pt x="1447800" y="977900"/>
                </a:cubicBezTo>
                <a:cubicBezTo>
                  <a:pt x="1400542" y="914889"/>
                  <a:pt x="1421441" y="944712"/>
                  <a:pt x="1384300" y="889000"/>
                </a:cubicBezTo>
                <a:cubicBezTo>
                  <a:pt x="1392767" y="872067"/>
                  <a:pt x="1400307" y="854638"/>
                  <a:pt x="1409700" y="838200"/>
                </a:cubicBezTo>
                <a:cubicBezTo>
                  <a:pt x="1417273" y="824948"/>
                  <a:pt x="1428274" y="813752"/>
                  <a:pt x="1435100" y="800100"/>
                </a:cubicBezTo>
                <a:cubicBezTo>
                  <a:pt x="1450452" y="769397"/>
                  <a:pt x="1448293" y="743753"/>
                  <a:pt x="1460500" y="711200"/>
                </a:cubicBezTo>
                <a:cubicBezTo>
                  <a:pt x="1467147" y="693473"/>
                  <a:pt x="1477433" y="677333"/>
                  <a:pt x="1485900" y="660400"/>
                </a:cubicBezTo>
                <a:cubicBezTo>
                  <a:pt x="1473200" y="635000"/>
                  <a:pt x="1458722" y="610414"/>
                  <a:pt x="1447800" y="584200"/>
                </a:cubicBezTo>
                <a:cubicBezTo>
                  <a:pt x="1437502" y="559486"/>
                  <a:pt x="1436590" y="530704"/>
                  <a:pt x="1422400" y="508000"/>
                </a:cubicBezTo>
                <a:cubicBezTo>
                  <a:pt x="1414310" y="495057"/>
                  <a:pt x="1397000" y="491067"/>
                  <a:pt x="1384300" y="482600"/>
                </a:cubicBezTo>
                <a:lnTo>
                  <a:pt x="1282700" y="508000"/>
                </a:lnTo>
                <a:cubicBezTo>
                  <a:pt x="1261667" y="512854"/>
                  <a:pt x="1240272" y="525383"/>
                  <a:pt x="1219200" y="520700"/>
                </a:cubicBezTo>
                <a:cubicBezTo>
                  <a:pt x="1198537" y="516108"/>
                  <a:pt x="1185333" y="495300"/>
                  <a:pt x="1168400" y="482600"/>
                </a:cubicBezTo>
                <a:cubicBezTo>
                  <a:pt x="1226026" y="367348"/>
                  <a:pt x="1187695" y="402003"/>
                  <a:pt x="1257300" y="355600"/>
                </a:cubicBezTo>
                <a:cubicBezTo>
                  <a:pt x="1265767" y="342900"/>
                  <a:pt x="1283787" y="332725"/>
                  <a:pt x="1282700" y="317500"/>
                </a:cubicBezTo>
                <a:cubicBezTo>
                  <a:pt x="1279261" y="269355"/>
                  <a:pt x="1259864" y="223591"/>
                  <a:pt x="1244600" y="177800"/>
                </a:cubicBezTo>
                <a:cubicBezTo>
                  <a:pt x="1238613" y="159839"/>
                  <a:pt x="1232587" y="140387"/>
                  <a:pt x="1219200" y="127000"/>
                </a:cubicBezTo>
                <a:cubicBezTo>
                  <a:pt x="1209734" y="117534"/>
                  <a:pt x="1193800" y="118533"/>
                  <a:pt x="1181100" y="114300"/>
                </a:cubicBezTo>
                <a:cubicBezTo>
                  <a:pt x="1168400" y="97367"/>
                  <a:pt x="1153502" y="81878"/>
                  <a:pt x="1143000" y="63500"/>
                </a:cubicBezTo>
                <a:cubicBezTo>
                  <a:pt x="1136358" y="51877"/>
                  <a:pt x="1139766" y="34866"/>
                  <a:pt x="1130300" y="25400"/>
                </a:cubicBezTo>
                <a:cubicBezTo>
                  <a:pt x="1116913" y="12013"/>
                  <a:pt x="1096433" y="8467"/>
                  <a:pt x="1079500" y="0"/>
                </a:cubicBezTo>
                <a:cubicBezTo>
                  <a:pt x="1054100" y="16933"/>
                  <a:pt x="989648" y="23496"/>
                  <a:pt x="1003300" y="50800"/>
                </a:cubicBezTo>
                <a:cubicBezTo>
                  <a:pt x="1011767" y="67733"/>
                  <a:pt x="1021242" y="84199"/>
                  <a:pt x="1028700" y="101600"/>
                </a:cubicBezTo>
                <a:cubicBezTo>
                  <a:pt x="1033973" y="113905"/>
                  <a:pt x="1033974" y="128561"/>
                  <a:pt x="1041400" y="139700"/>
                </a:cubicBezTo>
                <a:cubicBezTo>
                  <a:pt x="1051363" y="154644"/>
                  <a:pt x="1066800" y="165100"/>
                  <a:pt x="1079500" y="177800"/>
                </a:cubicBezTo>
                <a:cubicBezTo>
                  <a:pt x="1083733" y="190500"/>
                  <a:pt x="1094825" y="202773"/>
                  <a:pt x="1092200" y="215900"/>
                </a:cubicBezTo>
                <a:cubicBezTo>
                  <a:pt x="1085877" y="247514"/>
                  <a:pt x="1065420" y="274613"/>
                  <a:pt x="1054100" y="304800"/>
                </a:cubicBezTo>
                <a:cubicBezTo>
                  <a:pt x="1052614" y="308764"/>
                  <a:pt x="1054100" y="313267"/>
                  <a:pt x="1054100" y="317500"/>
                </a:cubicBezTo>
              </a:path>
            </a:pathLst>
          </a:custGeom>
          <a:solidFill>
            <a:srgbClr val="FFFF0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 стрелкой 28"/>
          <p:cNvCxnSpPr/>
          <p:nvPr/>
        </p:nvCxnSpPr>
        <p:spPr>
          <a:xfrm flipH="1" flipV="1">
            <a:off x="6516218" y="2240868"/>
            <a:ext cx="373885" cy="4680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Прямоугольник 30"/>
          <p:cNvSpPr/>
          <p:nvPr/>
        </p:nvSpPr>
        <p:spPr>
          <a:xfrm>
            <a:off x="6890103" y="2273300"/>
            <a:ext cx="2163593" cy="11886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6. Познань </a:t>
            </a:r>
            <a:r>
              <a:rPr lang="ru-RU" dirty="0" smtClean="0"/>
              <a:t>- </a:t>
            </a:r>
            <a:r>
              <a:rPr lang="ru-RU" sz="2000" dirty="0" smtClean="0"/>
              <a:t>Польше</a:t>
            </a:r>
            <a:endParaRPr lang="ru-RU" dirty="0"/>
          </a:p>
        </p:txBody>
      </p:sp>
      <p:sp>
        <p:nvSpPr>
          <p:cNvPr id="16384" name="Полилиния 16383"/>
          <p:cNvSpPr/>
          <p:nvPr/>
        </p:nvSpPr>
        <p:spPr>
          <a:xfrm>
            <a:off x="6883400" y="3924300"/>
            <a:ext cx="597606" cy="728836"/>
          </a:xfrm>
          <a:custGeom>
            <a:avLst/>
            <a:gdLst>
              <a:gd name="connsiteX0" fmla="*/ 330200 w 597606"/>
              <a:gd name="connsiteY0" fmla="*/ 0 h 787400"/>
              <a:gd name="connsiteX1" fmla="*/ 266700 w 597606"/>
              <a:gd name="connsiteY1" fmla="*/ 38100 h 787400"/>
              <a:gd name="connsiteX2" fmla="*/ 203200 w 597606"/>
              <a:gd name="connsiteY2" fmla="*/ 114300 h 787400"/>
              <a:gd name="connsiteX3" fmla="*/ 228600 w 597606"/>
              <a:gd name="connsiteY3" fmla="*/ 152400 h 787400"/>
              <a:gd name="connsiteX4" fmla="*/ 241300 w 597606"/>
              <a:gd name="connsiteY4" fmla="*/ 190500 h 787400"/>
              <a:gd name="connsiteX5" fmla="*/ 279400 w 597606"/>
              <a:gd name="connsiteY5" fmla="*/ 215900 h 787400"/>
              <a:gd name="connsiteX6" fmla="*/ 292100 w 597606"/>
              <a:gd name="connsiteY6" fmla="*/ 254000 h 787400"/>
              <a:gd name="connsiteX7" fmla="*/ 330200 w 597606"/>
              <a:gd name="connsiteY7" fmla="*/ 279400 h 787400"/>
              <a:gd name="connsiteX8" fmla="*/ 355600 w 597606"/>
              <a:gd name="connsiteY8" fmla="*/ 355600 h 787400"/>
              <a:gd name="connsiteX9" fmla="*/ 317500 w 597606"/>
              <a:gd name="connsiteY9" fmla="*/ 431800 h 787400"/>
              <a:gd name="connsiteX10" fmla="*/ 228600 w 597606"/>
              <a:gd name="connsiteY10" fmla="*/ 495300 h 787400"/>
              <a:gd name="connsiteX11" fmla="*/ 177800 w 597606"/>
              <a:gd name="connsiteY11" fmla="*/ 520700 h 787400"/>
              <a:gd name="connsiteX12" fmla="*/ 139700 w 597606"/>
              <a:gd name="connsiteY12" fmla="*/ 558800 h 787400"/>
              <a:gd name="connsiteX13" fmla="*/ 88900 w 597606"/>
              <a:gd name="connsiteY13" fmla="*/ 635000 h 787400"/>
              <a:gd name="connsiteX14" fmla="*/ 0 w 597606"/>
              <a:gd name="connsiteY14" fmla="*/ 673100 h 787400"/>
              <a:gd name="connsiteX15" fmla="*/ 88900 w 597606"/>
              <a:gd name="connsiteY15" fmla="*/ 685800 h 787400"/>
              <a:gd name="connsiteX16" fmla="*/ 165100 w 597606"/>
              <a:gd name="connsiteY16" fmla="*/ 736600 h 787400"/>
              <a:gd name="connsiteX17" fmla="*/ 203200 w 597606"/>
              <a:gd name="connsiteY17" fmla="*/ 762000 h 787400"/>
              <a:gd name="connsiteX18" fmla="*/ 419100 w 597606"/>
              <a:gd name="connsiteY18" fmla="*/ 787400 h 787400"/>
              <a:gd name="connsiteX19" fmla="*/ 584200 w 597606"/>
              <a:gd name="connsiteY19" fmla="*/ 749300 h 787400"/>
              <a:gd name="connsiteX20" fmla="*/ 596900 w 597606"/>
              <a:gd name="connsiteY20" fmla="*/ 711200 h 787400"/>
              <a:gd name="connsiteX21" fmla="*/ 533400 w 597606"/>
              <a:gd name="connsiteY21" fmla="*/ 558800 h 787400"/>
              <a:gd name="connsiteX22" fmla="*/ 482600 w 597606"/>
              <a:gd name="connsiteY22" fmla="*/ 469900 h 787400"/>
              <a:gd name="connsiteX23" fmla="*/ 457200 w 597606"/>
              <a:gd name="connsiteY23" fmla="*/ 101600 h 787400"/>
              <a:gd name="connsiteX24" fmla="*/ 381000 w 597606"/>
              <a:gd name="connsiteY24" fmla="*/ 50800 h 787400"/>
              <a:gd name="connsiteX25" fmla="*/ 203200 w 597606"/>
              <a:gd name="connsiteY25" fmla="*/ 127000 h 787400"/>
              <a:gd name="connsiteX26" fmla="*/ 177800 w 597606"/>
              <a:gd name="connsiteY26" fmla="*/ 152400 h 787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97606" h="787400">
                <a:moveTo>
                  <a:pt x="330200" y="0"/>
                </a:moveTo>
                <a:cubicBezTo>
                  <a:pt x="309033" y="12700"/>
                  <a:pt x="286447" y="23289"/>
                  <a:pt x="266700" y="38100"/>
                </a:cubicBezTo>
                <a:cubicBezTo>
                  <a:pt x="234105" y="62546"/>
                  <a:pt x="224712" y="82031"/>
                  <a:pt x="203200" y="114300"/>
                </a:cubicBezTo>
                <a:cubicBezTo>
                  <a:pt x="211667" y="127000"/>
                  <a:pt x="221774" y="138748"/>
                  <a:pt x="228600" y="152400"/>
                </a:cubicBezTo>
                <a:cubicBezTo>
                  <a:pt x="234587" y="164374"/>
                  <a:pt x="232937" y="180047"/>
                  <a:pt x="241300" y="190500"/>
                </a:cubicBezTo>
                <a:cubicBezTo>
                  <a:pt x="250835" y="202419"/>
                  <a:pt x="266700" y="207433"/>
                  <a:pt x="279400" y="215900"/>
                </a:cubicBezTo>
                <a:cubicBezTo>
                  <a:pt x="283633" y="228600"/>
                  <a:pt x="283737" y="243547"/>
                  <a:pt x="292100" y="254000"/>
                </a:cubicBezTo>
                <a:cubicBezTo>
                  <a:pt x="301635" y="265919"/>
                  <a:pt x="322110" y="266457"/>
                  <a:pt x="330200" y="279400"/>
                </a:cubicBezTo>
                <a:cubicBezTo>
                  <a:pt x="344390" y="302104"/>
                  <a:pt x="355600" y="355600"/>
                  <a:pt x="355600" y="355600"/>
                </a:cubicBezTo>
                <a:cubicBezTo>
                  <a:pt x="342900" y="381000"/>
                  <a:pt x="334935" y="409384"/>
                  <a:pt x="317500" y="431800"/>
                </a:cubicBezTo>
                <a:cubicBezTo>
                  <a:pt x="312048" y="438809"/>
                  <a:pt x="242805" y="487183"/>
                  <a:pt x="228600" y="495300"/>
                </a:cubicBezTo>
                <a:cubicBezTo>
                  <a:pt x="212162" y="504693"/>
                  <a:pt x="193206" y="509696"/>
                  <a:pt x="177800" y="520700"/>
                </a:cubicBezTo>
                <a:cubicBezTo>
                  <a:pt x="163185" y="531139"/>
                  <a:pt x="150727" y="544623"/>
                  <a:pt x="139700" y="558800"/>
                </a:cubicBezTo>
                <a:cubicBezTo>
                  <a:pt x="120958" y="582897"/>
                  <a:pt x="116204" y="621348"/>
                  <a:pt x="88900" y="635000"/>
                </a:cubicBezTo>
                <a:cubicBezTo>
                  <a:pt x="26126" y="666387"/>
                  <a:pt x="56061" y="654413"/>
                  <a:pt x="0" y="673100"/>
                </a:cubicBezTo>
                <a:cubicBezTo>
                  <a:pt x="29633" y="677333"/>
                  <a:pt x="60961" y="675054"/>
                  <a:pt x="88900" y="685800"/>
                </a:cubicBezTo>
                <a:cubicBezTo>
                  <a:pt x="117392" y="696759"/>
                  <a:pt x="139700" y="719667"/>
                  <a:pt x="165100" y="736600"/>
                </a:cubicBezTo>
                <a:cubicBezTo>
                  <a:pt x="177800" y="745067"/>
                  <a:pt x="188233" y="759007"/>
                  <a:pt x="203200" y="762000"/>
                </a:cubicBezTo>
                <a:cubicBezTo>
                  <a:pt x="316686" y="784697"/>
                  <a:pt x="245189" y="772907"/>
                  <a:pt x="419100" y="787400"/>
                </a:cubicBezTo>
                <a:cubicBezTo>
                  <a:pt x="474133" y="774700"/>
                  <a:pt x="532287" y="771548"/>
                  <a:pt x="584200" y="749300"/>
                </a:cubicBezTo>
                <a:cubicBezTo>
                  <a:pt x="596505" y="744027"/>
                  <a:pt x="599101" y="724405"/>
                  <a:pt x="596900" y="711200"/>
                </a:cubicBezTo>
                <a:cubicBezTo>
                  <a:pt x="576895" y="591171"/>
                  <a:pt x="572366" y="626990"/>
                  <a:pt x="533400" y="558800"/>
                </a:cubicBezTo>
                <a:cubicBezTo>
                  <a:pt x="468948" y="446009"/>
                  <a:pt x="544483" y="562725"/>
                  <a:pt x="482600" y="469900"/>
                </a:cubicBezTo>
                <a:cubicBezTo>
                  <a:pt x="474133" y="347133"/>
                  <a:pt x="486193" y="221194"/>
                  <a:pt x="457200" y="101600"/>
                </a:cubicBezTo>
                <a:cubicBezTo>
                  <a:pt x="450008" y="71932"/>
                  <a:pt x="381000" y="50800"/>
                  <a:pt x="381000" y="50800"/>
                </a:cubicBezTo>
                <a:cubicBezTo>
                  <a:pt x="167096" y="104276"/>
                  <a:pt x="271258" y="41928"/>
                  <a:pt x="203200" y="127000"/>
                </a:cubicBezTo>
                <a:cubicBezTo>
                  <a:pt x="195720" y="136350"/>
                  <a:pt x="186267" y="143933"/>
                  <a:pt x="177800" y="152400"/>
                </a:cubicBezTo>
              </a:path>
            </a:pathLst>
          </a:custGeom>
          <a:solidFill>
            <a:srgbClr val="FFFF0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6440855" y="4850916"/>
            <a:ext cx="2163593" cy="118861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7. Часть Померании </a:t>
            </a:r>
            <a:r>
              <a:rPr lang="ru-RU" dirty="0" smtClean="0"/>
              <a:t>- </a:t>
            </a:r>
            <a:r>
              <a:rPr lang="ru-RU" sz="2000" dirty="0" smtClean="0"/>
              <a:t>Польше</a:t>
            </a:r>
            <a:endParaRPr lang="ru-RU" dirty="0"/>
          </a:p>
        </p:txBody>
      </p:sp>
      <p:cxnSp>
        <p:nvCxnSpPr>
          <p:cNvPr id="16387" name="Прямая со стрелкой 16386"/>
          <p:cNvCxnSpPr>
            <a:stCxn id="34" idx="0"/>
          </p:cNvCxnSpPr>
          <p:nvPr/>
        </p:nvCxnSpPr>
        <p:spPr>
          <a:xfrm flipH="1" flipV="1">
            <a:off x="7182203" y="4509120"/>
            <a:ext cx="340449" cy="3417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389" name="Полилиния 16388"/>
          <p:cNvSpPr/>
          <p:nvPr/>
        </p:nvSpPr>
        <p:spPr>
          <a:xfrm>
            <a:off x="6781800" y="1054100"/>
            <a:ext cx="520700" cy="393700"/>
          </a:xfrm>
          <a:custGeom>
            <a:avLst/>
            <a:gdLst>
              <a:gd name="connsiteX0" fmla="*/ 152400 w 520700"/>
              <a:gd name="connsiteY0" fmla="*/ 0 h 393700"/>
              <a:gd name="connsiteX1" fmla="*/ 101600 w 520700"/>
              <a:gd name="connsiteY1" fmla="*/ 63500 h 393700"/>
              <a:gd name="connsiteX2" fmla="*/ 25400 w 520700"/>
              <a:gd name="connsiteY2" fmla="*/ 139700 h 393700"/>
              <a:gd name="connsiteX3" fmla="*/ 50800 w 520700"/>
              <a:gd name="connsiteY3" fmla="*/ 177800 h 393700"/>
              <a:gd name="connsiteX4" fmla="*/ 63500 w 520700"/>
              <a:gd name="connsiteY4" fmla="*/ 228600 h 393700"/>
              <a:gd name="connsiteX5" fmla="*/ 101600 w 520700"/>
              <a:gd name="connsiteY5" fmla="*/ 241300 h 393700"/>
              <a:gd name="connsiteX6" fmla="*/ 203200 w 520700"/>
              <a:gd name="connsiteY6" fmla="*/ 254000 h 393700"/>
              <a:gd name="connsiteX7" fmla="*/ 241300 w 520700"/>
              <a:gd name="connsiteY7" fmla="*/ 279400 h 393700"/>
              <a:gd name="connsiteX8" fmla="*/ 279400 w 520700"/>
              <a:gd name="connsiteY8" fmla="*/ 355600 h 393700"/>
              <a:gd name="connsiteX9" fmla="*/ 355600 w 520700"/>
              <a:gd name="connsiteY9" fmla="*/ 381000 h 393700"/>
              <a:gd name="connsiteX10" fmla="*/ 393700 w 520700"/>
              <a:gd name="connsiteY10" fmla="*/ 393700 h 393700"/>
              <a:gd name="connsiteX11" fmla="*/ 469900 w 520700"/>
              <a:gd name="connsiteY11" fmla="*/ 355600 h 393700"/>
              <a:gd name="connsiteX12" fmla="*/ 482600 w 520700"/>
              <a:gd name="connsiteY12" fmla="*/ 317500 h 393700"/>
              <a:gd name="connsiteX13" fmla="*/ 495300 w 520700"/>
              <a:gd name="connsiteY13" fmla="*/ 266700 h 393700"/>
              <a:gd name="connsiteX14" fmla="*/ 520700 w 520700"/>
              <a:gd name="connsiteY14" fmla="*/ 190500 h 393700"/>
              <a:gd name="connsiteX15" fmla="*/ 444500 w 520700"/>
              <a:gd name="connsiteY15" fmla="*/ 127000 h 393700"/>
              <a:gd name="connsiteX16" fmla="*/ 368300 w 520700"/>
              <a:gd name="connsiteY16" fmla="*/ 101600 h 393700"/>
              <a:gd name="connsiteX17" fmla="*/ 177800 w 520700"/>
              <a:gd name="connsiteY17" fmla="*/ 88900 h 393700"/>
              <a:gd name="connsiteX18" fmla="*/ 101600 w 520700"/>
              <a:gd name="connsiteY18" fmla="*/ 38100 h 393700"/>
              <a:gd name="connsiteX19" fmla="*/ 25400 w 520700"/>
              <a:gd name="connsiteY19" fmla="*/ 63500 h 393700"/>
              <a:gd name="connsiteX20" fmla="*/ 0 w 520700"/>
              <a:gd name="connsiteY20" fmla="*/ 101600 h 393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20700" h="393700">
                <a:moveTo>
                  <a:pt x="152400" y="0"/>
                </a:moveTo>
                <a:cubicBezTo>
                  <a:pt x="135467" y="21167"/>
                  <a:pt x="122000" y="45650"/>
                  <a:pt x="101600" y="63500"/>
                </a:cubicBezTo>
                <a:cubicBezTo>
                  <a:pt x="11289" y="142522"/>
                  <a:pt x="81844" y="26811"/>
                  <a:pt x="25400" y="139700"/>
                </a:cubicBezTo>
                <a:cubicBezTo>
                  <a:pt x="33867" y="152400"/>
                  <a:pt x="44787" y="163771"/>
                  <a:pt x="50800" y="177800"/>
                </a:cubicBezTo>
                <a:cubicBezTo>
                  <a:pt x="57676" y="193843"/>
                  <a:pt x="52596" y="214970"/>
                  <a:pt x="63500" y="228600"/>
                </a:cubicBezTo>
                <a:cubicBezTo>
                  <a:pt x="71863" y="239053"/>
                  <a:pt x="88429" y="238905"/>
                  <a:pt x="101600" y="241300"/>
                </a:cubicBezTo>
                <a:cubicBezTo>
                  <a:pt x="135180" y="247405"/>
                  <a:pt x="169333" y="249767"/>
                  <a:pt x="203200" y="254000"/>
                </a:cubicBezTo>
                <a:cubicBezTo>
                  <a:pt x="215900" y="262467"/>
                  <a:pt x="231765" y="267481"/>
                  <a:pt x="241300" y="279400"/>
                </a:cubicBezTo>
                <a:cubicBezTo>
                  <a:pt x="267595" y="312269"/>
                  <a:pt x="236576" y="328835"/>
                  <a:pt x="279400" y="355600"/>
                </a:cubicBezTo>
                <a:cubicBezTo>
                  <a:pt x="302104" y="369790"/>
                  <a:pt x="330200" y="372533"/>
                  <a:pt x="355600" y="381000"/>
                </a:cubicBezTo>
                <a:lnTo>
                  <a:pt x="393700" y="393700"/>
                </a:lnTo>
                <a:cubicBezTo>
                  <a:pt x="419100" y="381000"/>
                  <a:pt x="448339" y="374081"/>
                  <a:pt x="469900" y="355600"/>
                </a:cubicBezTo>
                <a:cubicBezTo>
                  <a:pt x="480064" y="346888"/>
                  <a:pt x="478922" y="330372"/>
                  <a:pt x="482600" y="317500"/>
                </a:cubicBezTo>
                <a:cubicBezTo>
                  <a:pt x="487395" y="300717"/>
                  <a:pt x="490284" y="283418"/>
                  <a:pt x="495300" y="266700"/>
                </a:cubicBezTo>
                <a:cubicBezTo>
                  <a:pt x="502993" y="241055"/>
                  <a:pt x="520700" y="190500"/>
                  <a:pt x="520700" y="190500"/>
                </a:cubicBezTo>
                <a:cubicBezTo>
                  <a:pt x="496774" y="166574"/>
                  <a:pt x="476326" y="141145"/>
                  <a:pt x="444500" y="127000"/>
                </a:cubicBezTo>
                <a:cubicBezTo>
                  <a:pt x="420034" y="116126"/>
                  <a:pt x="393700" y="110067"/>
                  <a:pt x="368300" y="101600"/>
                </a:cubicBezTo>
                <a:cubicBezTo>
                  <a:pt x="242075" y="129650"/>
                  <a:pt x="277415" y="147009"/>
                  <a:pt x="177800" y="88900"/>
                </a:cubicBezTo>
                <a:cubicBezTo>
                  <a:pt x="151431" y="73518"/>
                  <a:pt x="101600" y="38100"/>
                  <a:pt x="101600" y="38100"/>
                </a:cubicBezTo>
                <a:cubicBezTo>
                  <a:pt x="76200" y="46567"/>
                  <a:pt x="48104" y="49310"/>
                  <a:pt x="25400" y="63500"/>
                </a:cubicBezTo>
                <a:cubicBezTo>
                  <a:pt x="12457" y="71590"/>
                  <a:pt x="0" y="101600"/>
                  <a:pt x="0" y="101600"/>
                </a:cubicBezTo>
              </a:path>
            </a:pathLst>
          </a:custGeom>
          <a:solidFill>
            <a:srgbClr val="FF000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90" name="Прямоугольник 16389"/>
          <p:cNvSpPr/>
          <p:nvPr/>
        </p:nvSpPr>
        <p:spPr>
          <a:xfrm>
            <a:off x="6440855" y="812800"/>
            <a:ext cx="1306521" cy="73461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8. ДАНЦИГ</a:t>
            </a:r>
            <a:r>
              <a:rPr lang="ru-RU" dirty="0" smtClean="0"/>
              <a:t> (вольный город)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61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6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3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2" grpId="0" animBg="1"/>
      <p:bldP spid="15" grpId="0" animBg="1"/>
      <p:bldP spid="16" grpId="0" animBg="1"/>
      <p:bldP spid="17" grpId="0" animBg="1"/>
      <p:bldP spid="21" grpId="0" animBg="1"/>
      <p:bldP spid="23" grpId="0" animBg="1"/>
      <p:bldP spid="24" grpId="0" animBg="1"/>
      <p:bldP spid="27" grpId="0" animBg="1"/>
      <p:bldP spid="31" grpId="0" animBg="1"/>
      <p:bldP spid="16384" grpId="0" animBg="1"/>
      <p:bldP spid="34" grpId="0" animBg="1"/>
      <p:bldP spid="1638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280482845"/>
              </p:ext>
            </p:extLst>
          </p:nvPr>
        </p:nvGraphicFramePr>
        <p:xfrm>
          <a:off x="107504" y="908720"/>
          <a:ext cx="9036496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036496" cy="8367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Кто получил немецкие территории по Версальскому миру</a:t>
            </a:r>
            <a:r>
              <a:rPr lang="en-US" sz="2400" b="1" dirty="0" smtClean="0"/>
              <a:t>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26502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550677722"/>
              </p:ext>
            </p:extLst>
          </p:nvPr>
        </p:nvGraphicFramePr>
        <p:xfrm>
          <a:off x="107504" y="908720"/>
          <a:ext cx="9036496" cy="5949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0"/>
            <a:ext cx="9036496" cy="83671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Кто получил немецкие территории по Версальскому миру</a:t>
            </a:r>
            <a:r>
              <a:rPr lang="en-US" sz="2400" b="1" dirty="0" smtClean="0"/>
              <a:t>: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82972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Deutsche Kolonien 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2132856"/>
            <a:ext cx="9387971" cy="458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8501" y="0"/>
            <a:ext cx="9145017" cy="8640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Передел германских колоний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113090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Юго-западная Африка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427042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Восточная Африка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933056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Германский Камерун</a:t>
            </a:r>
            <a:endParaRPr lang="ru-RU" sz="1400" dirty="0"/>
          </a:p>
        </p:txBody>
      </p:sp>
      <p:cxnSp>
        <p:nvCxnSpPr>
          <p:cNvPr id="7" name="Прямая со стрелкой 6"/>
          <p:cNvCxnSpPr>
            <a:stCxn id="6" idx="3"/>
          </p:cNvCxnSpPr>
          <p:nvPr/>
        </p:nvCxnSpPr>
        <p:spPr>
          <a:xfrm>
            <a:off x="3635896" y="4271516"/>
            <a:ext cx="576064" cy="1555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1"/>
          </p:cNvCxnSpPr>
          <p:nvPr/>
        </p:nvCxnSpPr>
        <p:spPr>
          <a:xfrm flipH="1">
            <a:off x="4716016" y="4765502"/>
            <a:ext cx="432048" cy="1036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3"/>
          </p:cNvCxnSpPr>
          <p:nvPr/>
        </p:nvCxnSpPr>
        <p:spPr>
          <a:xfrm flipV="1">
            <a:off x="3923928" y="5229200"/>
            <a:ext cx="288032" cy="222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51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353" y="1447381"/>
            <a:ext cx="4261789" cy="5410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036496" cy="14847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Камерун – между Британией и Францией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71697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Big fo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3494"/>
            <a:ext cx="9684568" cy="7427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188640"/>
            <a:ext cx="9540552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Парижская мирная конференция 1919-1920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992" y="1295400"/>
            <a:ext cx="3623072" cy="6827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Цель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6600" y="980728"/>
            <a:ext cx="5968504" cy="12735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Юридически оформить окончание Первой мировой войны. Установить границы и условия мира.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2837334"/>
            <a:ext cx="3809008" cy="6873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Место</a:t>
            </a:r>
            <a:endParaRPr lang="ru-RU" sz="4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09008" y="2739570"/>
            <a:ext cx="5436096" cy="8985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Париж, Франция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-3224" y="4221088"/>
            <a:ext cx="3965624" cy="6717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Участники</a:t>
            </a:r>
            <a:endParaRPr lang="ru-RU" sz="4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809008" y="4107722"/>
            <a:ext cx="5436096" cy="89850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ВСЕ, кроме Советской России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2664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Deutsche Kolonien 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2132856"/>
            <a:ext cx="9387971" cy="458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8501" y="0"/>
            <a:ext cx="9145017" cy="8640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Передел германских колоний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113090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Юго-западная Африка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427042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Восточная Африка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933056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Германский Камерун</a:t>
            </a:r>
            <a:endParaRPr lang="ru-RU" sz="1400" dirty="0"/>
          </a:p>
        </p:txBody>
      </p:sp>
      <p:cxnSp>
        <p:nvCxnSpPr>
          <p:cNvPr id="7" name="Прямая со стрелкой 6"/>
          <p:cNvCxnSpPr>
            <a:stCxn id="6" idx="3"/>
          </p:cNvCxnSpPr>
          <p:nvPr/>
        </p:nvCxnSpPr>
        <p:spPr>
          <a:xfrm>
            <a:off x="3635896" y="4271516"/>
            <a:ext cx="576064" cy="1555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1"/>
          </p:cNvCxnSpPr>
          <p:nvPr/>
        </p:nvCxnSpPr>
        <p:spPr>
          <a:xfrm flipH="1">
            <a:off x="4716016" y="4765502"/>
            <a:ext cx="432048" cy="1036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3"/>
          </p:cNvCxnSpPr>
          <p:nvPr/>
        </p:nvCxnSpPr>
        <p:spPr>
          <a:xfrm flipV="1">
            <a:off x="3923928" y="5229200"/>
            <a:ext cx="288032" cy="222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4211960" y="3717032"/>
            <a:ext cx="720080" cy="173451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3563888" y="2708920"/>
            <a:ext cx="3816424" cy="122413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Теперь - часть ЮАС, т.е. под контролем Британии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238519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0" grpId="0" animBg="1"/>
      <p:bldP spid="10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File:League of Nations mandate Middle East and Afric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81879"/>
            <a:ext cx="6216625" cy="677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4583968" y="2276872"/>
            <a:ext cx="1356184" cy="172819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>
          <a:xfrm>
            <a:off x="3563888" y="1988840"/>
            <a:ext cx="2880320" cy="864096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Часть – Бельгии, часть Португалии, остальное - Великобритании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44284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Deutsche Kolonien r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1" y="2132856"/>
            <a:ext cx="9387971" cy="458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28501" y="0"/>
            <a:ext cx="9145017" cy="864096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Передел германских колоний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83768" y="5113090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Юго-западная Африка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4427042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Германская Восточная Африка</a:t>
            </a:r>
            <a:endParaRPr lang="ru-RU" sz="1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3933056"/>
            <a:ext cx="1440160" cy="6769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Германский Камерун</a:t>
            </a:r>
            <a:endParaRPr lang="ru-RU" sz="1400" dirty="0"/>
          </a:p>
        </p:txBody>
      </p:sp>
      <p:cxnSp>
        <p:nvCxnSpPr>
          <p:cNvPr id="7" name="Прямая со стрелкой 6"/>
          <p:cNvCxnSpPr>
            <a:stCxn id="6" idx="3"/>
          </p:cNvCxnSpPr>
          <p:nvPr/>
        </p:nvCxnSpPr>
        <p:spPr>
          <a:xfrm>
            <a:off x="3635896" y="4271516"/>
            <a:ext cx="576064" cy="1555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5" idx="1"/>
          </p:cNvCxnSpPr>
          <p:nvPr/>
        </p:nvCxnSpPr>
        <p:spPr>
          <a:xfrm flipH="1">
            <a:off x="4716016" y="4765502"/>
            <a:ext cx="432048" cy="10365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3" idx="3"/>
          </p:cNvCxnSpPr>
          <p:nvPr/>
        </p:nvCxnSpPr>
        <p:spPr>
          <a:xfrm flipV="1">
            <a:off x="3923928" y="5229200"/>
            <a:ext cx="288032" cy="2223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55576" y="1124744"/>
            <a:ext cx="74168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Больше у Германии колоний не осталось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00256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971600" y="2060848"/>
            <a:ext cx="76328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Сколько немцев было мобилизовано в Первую мировую?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85411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/>
        </p:nvGraphicFramePr>
        <p:xfrm>
          <a:off x="-50800" y="-50800"/>
          <a:ext cx="9245600" cy="688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67413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Теперь максимальная армия, которую могла иметь Германия – 100000 человек</a:t>
            </a:r>
          </a:p>
          <a:p>
            <a:pPr algn="ctr"/>
            <a:endParaRPr lang="ru-RU" sz="5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02568"/>
            <a:ext cx="9144000" cy="674136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/>
              <a:t>Германии запрещалось иметь многие современные виды вооружения — боевую авиацию, бронетехнику </a:t>
            </a:r>
          </a:p>
        </p:txBody>
      </p:sp>
    </p:spTree>
    <p:extLst>
      <p:ext uri="{BB962C8B-B14F-4D97-AF65-F5344CB8AC3E}">
        <p14:creationId xmlns:p14="http://schemas.microsoft.com/office/powerpoint/2010/main" val="279392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3" grpId="0" animBg="1"/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0"/>
            <a:ext cx="9144000" cy="9807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ДЕМИЛИТАРИЗАЦИЯ</a:t>
            </a:r>
            <a:endParaRPr lang="ru-RU" b="1" dirty="0"/>
          </a:p>
        </p:txBody>
      </p:sp>
      <p:pic>
        <p:nvPicPr>
          <p:cNvPr id="5" name="Picture 2" descr="http://img0.liveinternet.ru/images/attach/c/0/43/783/43783812_ww1_191619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-171400"/>
            <a:ext cx="11593288" cy="1153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олилиния 5"/>
          <p:cNvSpPr/>
          <p:nvPr/>
        </p:nvSpPr>
        <p:spPr>
          <a:xfrm>
            <a:off x="1244600" y="3276600"/>
            <a:ext cx="1092200" cy="2679700"/>
          </a:xfrm>
          <a:custGeom>
            <a:avLst/>
            <a:gdLst>
              <a:gd name="connsiteX0" fmla="*/ 0 w 1092200"/>
              <a:gd name="connsiteY0" fmla="*/ 139700 h 2679700"/>
              <a:gd name="connsiteX1" fmla="*/ 63500 w 1092200"/>
              <a:gd name="connsiteY1" fmla="*/ 88900 h 2679700"/>
              <a:gd name="connsiteX2" fmla="*/ 76200 w 1092200"/>
              <a:gd name="connsiteY2" fmla="*/ 50800 h 2679700"/>
              <a:gd name="connsiteX3" fmla="*/ 165100 w 1092200"/>
              <a:gd name="connsiteY3" fmla="*/ 0 h 2679700"/>
              <a:gd name="connsiteX4" fmla="*/ 190500 w 1092200"/>
              <a:gd name="connsiteY4" fmla="*/ 38100 h 2679700"/>
              <a:gd name="connsiteX5" fmla="*/ 228600 w 1092200"/>
              <a:gd name="connsiteY5" fmla="*/ 50800 h 2679700"/>
              <a:gd name="connsiteX6" fmla="*/ 304800 w 1092200"/>
              <a:gd name="connsiteY6" fmla="*/ 88900 h 2679700"/>
              <a:gd name="connsiteX7" fmla="*/ 330200 w 1092200"/>
              <a:gd name="connsiteY7" fmla="*/ 127000 h 2679700"/>
              <a:gd name="connsiteX8" fmla="*/ 406400 w 1092200"/>
              <a:gd name="connsiteY8" fmla="*/ 177800 h 2679700"/>
              <a:gd name="connsiteX9" fmla="*/ 431800 w 1092200"/>
              <a:gd name="connsiteY9" fmla="*/ 215900 h 2679700"/>
              <a:gd name="connsiteX10" fmla="*/ 457200 w 1092200"/>
              <a:gd name="connsiteY10" fmla="*/ 292100 h 2679700"/>
              <a:gd name="connsiteX11" fmla="*/ 482600 w 1092200"/>
              <a:gd name="connsiteY11" fmla="*/ 330200 h 2679700"/>
              <a:gd name="connsiteX12" fmla="*/ 508000 w 1092200"/>
              <a:gd name="connsiteY12" fmla="*/ 406400 h 2679700"/>
              <a:gd name="connsiteX13" fmla="*/ 520700 w 1092200"/>
              <a:gd name="connsiteY13" fmla="*/ 444500 h 2679700"/>
              <a:gd name="connsiteX14" fmla="*/ 533400 w 1092200"/>
              <a:gd name="connsiteY14" fmla="*/ 609600 h 2679700"/>
              <a:gd name="connsiteX15" fmla="*/ 584200 w 1092200"/>
              <a:gd name="connsiteY15" fmla="*/ 685800 h 2679700"/>
              <a:gd name="connsiteX16" fmla="*/ 609600 w 1092200"/>
              <a:gd name="connsiteY16" fmla="*/ 774700 h 2679700"/>
              <a:gd name="connsiteX17" fmla="*/ 647700 w 1092200"/>
              <a:gd name="connsiteY17" fmla="*/ 800100 h 2679700"/>
              <a:gd name="connsiteX18" fmla="*/ 660400 w 1092200"/>
              <a:gd name="connsiteY18" fmla="*/ 850900 h 2679700"/>
              <a:gd name="connsiteX19" fmla="*/ 698500 w 1092200"/>
              <a:gd name="connsiteY19" fmla="*/ 965200 h 2679700"/>
              <a:gd name="connsiteX20" fmla="*/ 711200 w 1092200"/>
              <a:gd name="connsiteY20" fmla="*/ 1003300 h 2679700"/>
              <a:gd name="connsiteX21" fmla="*/ 749300 w 1092200"/>
              <a:gd name="connsiteY21" fmla="*/ 1028700 h 2679700"/>
              <a:gd name="connsiteX22" fmla="*/ 762000 w 1092200"/>
              <a:gd name="connsiteY22" fmla="*/ 1066800 h 2679700"/>
              <a:gd name="connsiteX23" fmla="*/ 812800 w 1092200"/>
              <a:gd name="connsiteY23" fmla="*/ 1143000 h 2679700"/>
              <a:gd name="connsiteX24" fmla="*/ 863600 w 1092200"/>
              <a:gd name="connsiteY24" fmla="*/ 1257300 h 2679700"/>
              <a:gd name="connsiteX25" fmla="*/ 901700 w 1092200"/>
              <a:gd name="connsiteY25" fmla="*/ 1282700 h 2679700"/>
              <a:gd name="connsiteX26" fmla="*/ 927100 w 1092200"/>
              <a:gd name="connsiteY26" fmla="*/ 1320800 h 2679700"/>
              <a:gd name="connsiteX27" fmla="*/ 1066800 w 1092200"/>
              <a:gd name="connsiteY27" fmla="*/ 1333500 h 2679700"/>
              <a:gd name="connsiteX28" fmla="*/ 1079500 w 1092200"/>
              <a:gd name="connsiteY28" fmla="*/ 1435100 h 2679700"/>
              <a:gd name="connsiteX29" fmla="*/ 1092200 w 1092200"/>
              <a:gd name="connsiteY29" fmla="*/ 1498600 h 2679700"/>
              <a:gd name="connsiteX30" fmla="*/ 1054100 w 1092200"/>
              <a:gd name="connsiteY30" fmla="*/ 1752600 h 2679700"/>
              <a:gd name="connsiteX31" fmla="*/ 1003300 w 1092200"/>
              <a:gd name="connsiteY31" fmla="*/ 1828800 h 2679700"/>
              <a:gd name="connsiteX32" fmla="*/ 952500 w 1092200"/>
              <a:gd name="connsiteY32" fmla="*/ 1854200 h 2679700"/>
              <a:gd name="connsiteX33" fmla="*/ 850900 w 1092200"/>
              <a:gd name="connsiteY33" fmla="*/ 1955800 h 2679700"/>
              <a:gd name="connsiteX34" fmla="*/ 774700 w 1092200"/>
              <a:gd name="connsiteY34" fmla="*/ 2070100 h 2679700"/>
              <a:gd name="connsiteX35" fmla="*/ 749300 w 1092200"/>
              <a:gd name="connsiteY35" fmla="*/ 2108200 h 2679700"/>
              <a:gd name="connsiteX36" fmla="*/ 698500 w 1092200"/>
              <a:gd name="connsiteY36" fmla="*/ 2133600 h 2679700"/>
              <a:gd name="connsiteX37" fmla="*/ 685800 w 1092200"/>
              <a:gd name="connsiteY37" fmla="*/ 2171700 h 2679700"/>
              <a:gd name="connsiteX38" fmla="*/ 660400 w 1092200"/>
              <a:gd name="connsiteY38" fmla="*/ 2235200 h 2679700"/>
              <a:gd name="connsiteX39" fmla="*/ 609600 w 1092200"/>
              <a:gd name="connsiteY39" fmla="*/ 2400300 h 2679700"/>
              <a:gd name="connsiteX40" fmla="*/ 635000 w 1092200"/>
              <a:gd name="connsiteY40" fmla="*/ 2679700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92200" h="2679700">
                <a:moveTo>
                  <a:pt x="0" y="139700"/>
                </a:moveTo>
                <a:cubicBezTo>
                  <a:pt x="21167" y="122767"/>
                  <a:pt x="45859" y="109481"/>
                  <a:pt x="63500" y="88900"/>
                </a:cubicBezTo>
                <a:cubicBezTo>
                  <a:pt x="72212" y="78736"/>
                  <a:pt x="67837" y="61253"/>
                  <a:pt x="76200" y="50800"/>
                </a:cubicBezTo>
                <a:cubicBezTo>
                  <a:pt x="88167" y="35841"/>
                  <a:pt x="152600" y="6250"/>
                  <a:pt x="165100" y="0"/>
                </a:cubicBezTo>
                <a:cubicBezTo>
                  <a:pt x="173567" y="12700"/>
                  <a:pt x="178581" y="28565"/>
                  <a:pt x="190500" y="38100"/>
                </a:cubicBezTo>
                <a:cubicBezTo>
                  <a:pt x="200953" y="46463"/>
                  <a:pt x="216626" y="44813"/>
                  <a:pt x="228600" y="50800"/>
                </a:cubicBezTo>
                <a:cubicBezTo>
                  <a:pt x="327077" y="100039"/>
                  <a:pt x="209035" y="56978"/>
                  <a:pt x="304800" y="88900"/>
                </a:cubicBezTo>
                <a:cubicBezTo>
                  <a:pt x="313267" y="101600"/>
                  <a:pt x="318713" y="116949"/>
                  <a:pt x="330200" y="127000"/>
                </a:cubicBezTo>
                <a:cubicBezTo>
                  <a:pt x="353174" y="147102"/>
                  <a:pt x="406400" y="177800"/>
                  <a:pt x="406400" y="177800"/>
                </a:cubicBezTo>
                <a:cubicBezTo>
                  <a:pt x="414867" y="190500"/>
                  <a:pt x="425601" y="201952"/>
                  <a:pt x="431800" y="215900"/>
                </a:cubicBezTo>
                <a:cubicBezTo>
                  <a:pt x="442674" y="240366"/>
                  <a:pt x="442348" y="269823"/>
                  <a:pt x="457200" y="292100"/>
                </a:cubicBezTo>
                <a:cubicBezTo>
                  <a:pt x="465667" y="304800"/>
                  <a:pt x="476401" y="316252"/>
                  <a:pt x="482600" y="330200"/>
                </a:cubicBezTo>
                <a:cubicBezTo>
                  <a:pt x="493474" y="354666"/>
                  <a:pt x="499533" y="381000"/>
                  <a:pt x="508000" y="406400"/>
                </a:cubicBezTo>
                <a:lnTo>
                  <a:pt x="520700" y="444500"/>
                </a:lnTo>
                <a:cubicBezTo>
                  <a:pt x="524933" y="499533"/>
                  <a:pt x="519353" y="556221"/>
                  <a:pt x="533400" y="609600"/>
                </a:cubicBezTo>
                <a:cubicBezTo>
                  <a:pt x="541169" y="639122"/>
                  <a:pt x="584200" y="685800"/>
                  <a:pt x="584200" y="685800"/>
                </a:cubicBezTo>
                <a:cubicBezTo>
                  <a:pt x="585030" y="689119"/>
                  <a:pt x="602975" y="766418"/>
                  <a:pt x="609600" y="774700"/>
                </a:cubicBezTo>
                <a:cubicBezTo>
                  <a:pt x="619135" y="786619"/>
                  <a:pt x="635000" y="791633"/>
                  <a:pt x="647700" y="800100"/>
                </a:cubicBezTo>
                <a:cubicBezTo>
                  <a:pt x="651933" y="817033"/>
                  <a:pt x="655384" y="834182"/>
                  <a:pt x="660400" y="850900"/>
                </a:cubicBezTo>
                <a:lnTo>
                  <a:pt x="698500" y="965200"/>
                </a:lnTo>
                <a:cubicBezTo>
                  <a:pt x="702733" y="977900"/>
                  <a:pt x="700061" y="995874"/>
                  <a:pt x="711200" y="1003300"/>
                </a:cubicBezTo>
                <a:lnTo>
                  <a:pt x="749300" y="1028700"/>
                </a:lnTo>
                <a:cubicBezTo>
                  <a:pt x="753533" y="1041400"/>
                  <a:pt x="755499" y="1055098"/>
                  <a:pt x="762000" y="1066800"/>
                </a:cubicBezTo>
                <a:cubicBezTo>
                  <a:pt x="776825" y="1093485"/>
                  <a:pt x="803147" y="1114040"/>
                  <a:pt x="812800" y="1143000"/>
                </a:cubicBezTo>
                <a:cubicBezTo>
                  <a:pt x="825375" y="1180726"/>
                  <a:pt x="833411" y="1227111"/>
                  <a:pt x="863600" y="1257300"/>
                </a:cubicBezTo>
                <a:cubicBezTo>
                  <a:pt x="874393" y="1268093"/>
                  <a:pt x="889000" y="1274233"/>
                  <a:pt x="901700" y="1282700"/>
                </a:cubicBezTo>
                <a:cubicBezTo>
                  <a:pt x="910167" y="1295400"/>
                  <a:pt x="912511" y="1316311"/>
                  <a:pt x="927100" y="1320800"/>
                </a:cubicBezTo>
                <a:cubicBezTo>
                  <a:pt x="971791" y="1334551"/>
                  <a:pt x="1029393" y="1305445"/>
                  <a:pt x="1066800" y="1333500"/>
                </a:cubicBezTo>
                <a:cubicBezTo>
                  <a:pt x="1094104" y="1353978"/>
                  <a:pt x="1074310" y="1401367"/>
                  <a:pt x="1079500" y="1435100"/>
                </a:cubicBezTo>
                <a:cubicBezTo>
                  <a:pt x="1082782" y="1456435"/>
                  <a:pt x="1087967" y="1477433"/>
                  <a:pt x="1092200" y="1498600"/>
                </a:cubicBezTo>
                <a:cubicBezTo>
                  <a:pt x="1079500" y="1583267"/>
                  <a:pt x="1076357" y="1669930"/>
                  <a:pt x="1054100" y="1752600"/>
                </a:cubicBezTo>
                <a:cubicBezTo>
                  <a:pt x="1046164" y="1782077"/>
                  <a:pt x="1030604" y="1815148"/>
                  <a:pt x="1003300" y="1828800"/>
                </a:cubicBezTo>
                <a:lnTo>
                  <a:pt x="952500" y="1854200"/>
                </a:lnTo>
                <a:cubicBezTo>
                  <a:pt x="891198" y="1946152"/>
                  <a:pt x="929004" y="1916748"/>
                  <a:pt x="850900" y="1955800"/>
                </a:cubicBezTo>
                <a:lnTo>
                  <a:pt x="774700" y="2070100"/>
                </a:lnTo>
                <a:cubicBezTo>
                  <a:pt x="766233" y="2082800"/>
                  <a:pt x="762952" y="2101374"/>
                  <a:pt x="749300" y="2108200"/>
                </a:cubicBezTo>
                <a:lnTo>
                  <a:pt x="698500" y="2133600"/>
                </a:lnTo>
                <a:cubicBezTo>
                  <a:pt x="694267" y="2146300"/>
                  <a:pt x="690500" y="2159165"/>
                  <a:pt x="685800" y="2171700"/>
                </a:cubicBezTo>
                <a:cubicBezTo>
                  <a:pt x="677795" y="2193046"/>
                  <a:pt x="666663" y="2213280"/>
                  <a:pt x="660400" y="2235200"/>
                </a:cubicBezTo>
                <a:cubicBezTo>
                  <a:pt x="611222" y="2407324"/>
                  <a:pt x="661996" y="2295507"/>
                  <a:pt x="609600" y="2400300"/>
                </a:cubicBezTo>
                <a:cubicBezTo>
                  <a:pt x="635401" y="2671214"/>
                  <a:pt x="635000" y="2577698"/>
                  <a:pt x="635000" y="26797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1927548" y="3996928"/>
            <a:ext cx="936104" cy="57606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50км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27548" y="4941168"/>
            <a:ext cx="936104" cy="369332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рейн</a:t>
            </a:r>
            <a:endParaRPr lang="ru-RU" dirty="0"/>
          </a:p>
        </p:txBody>
      </p:sp>
      <p:sp>
        <p:nvSpPr>
          <p:cNvPr id="8" name="Полилиния 7"/>
          <p:cNvSpPr/>
          <p:nvPr/>
        </p:nvSpPr>
        <p:spPr>
          <a:xfrm>
            <a:off x="1403648" y="3276600"/>
            <a:ext cx="1161752" cy="2667000"/>
          </a:xfrm>
          <a:custGeom>
            <a:avLst/>
            <a:gdLst>
              <a:gd name="connsiteX0" fmla="*/ 596900 w 1295400"/>
              <a:gd name="connsiteY0" fmla="*/ 304800 h 2844800"/>
              <a:gd name="connsiteX1" fmla="*/ 647700 w 1295400"/>
              <a:gd name="connsiteY1" fmla="*/ 368300 h 2844800"/>
              <a:gd name="connsiteX2" fmla="*/ 685800 w 1295400"/>
              <a:gd name="connsiteY2" fmla="*/ 393700 h 2844800"/>
              <a:gd name="connsiteX3" fmla="*/ 698500 w 1295400"/>
              <a:gd name="connsiteY3" fmla="*/ 431800 h 2844800"/>
              <a:gd name="connsiteX4" fmla="*/ 736600 w 1295400"/>
              <a:gd name="connsiteY4" fmla="*/ 469900 h 2844800"/>
              <a:gd name="connsiteX5" fmla="*/ 787400 w 1295400"/>
              <a:gd name="connsiteY5" fmla="*/ 622300 h 2844800"/>
              <a:gd name="connsiteX6" fmla="*/ 800100 w 1295400"/>
              <a:gd name="connsiteY6" fmla="*/ 660400 h 2844800"/>
              <a:gd name="connsiteX7" fmla="*/ 838200 w 1295400"/>
              <a:gd name="connsiteY7" fmla="*/ 736600 h 2844800"/>
              <a:gd name="connsiteX8" fmla="*/ 850900 w 1295400"/>
              <a:gd name="connsiteY8" fmla="*/ 787400 h 2844800"/>
              <a:gd name="connsiteX9" fmla="*/ 863600 w 1295400"/>
              <a:gd name="connsiteY9" fmla="*/ 850900 h 2844800"/>
              <a:gd name="connsiteX10" fmla="*/ 889000 w 1295400"/>
              <a:gd name="connsiteY10" fmla="*/ 927100 h 2844800"/>
              <a:gd name="connsiteX11" fmla="*/ 901700 w 1295400"/>
              <a:gd name="connsiteY11" fmla="*/ 965200 h 2844800"/>
              <a:gd name="connsiteX12" fmla="*/ 952500 w 1295400"/>
              <a:gd name="connsiteY12" fmla="*/ 1041400 h 2844800"/>
              <a:gd name="connsiteX13" fmla="*/ 977900 w 1295400"/>
              <a:gd name="connsiteY13" fmla="*/ 1079500 h 2844800"/>
              <a:gd name="connsiteX14" fmla="*/ 1028700 w 1295400"/>
              <a:gd name="connsiteY14" fmla="*/ 1155700 h 2844800"/>
              <a:gd name="connsiteX15" fmla="*/ 1079500 w 1295400"/>
              <a:gd name="connsiteY15" fmla="*/ 1231900 h 2844800"/>
              <a:gd name="connsiteX16" fmla="*/ 1130300 w 1295400"/>
              <a:gd name="connsiteY16" fmla="*/ 1308100 h 2844800"/>
              <a:gd name="connsiteX17" fmla="*/ 1155700 w 1295400"/>
              <a:gd name="connsiteY17" fmla="*/ 1346200 h 2844800"/>
              <a:gd name="connsiteX18" fmla="*/ 1168400 w 1295400"/>
              <a:gd name="connsiteY18" fmla="*/ 1384300 h 2844800"/>
              <a:gd name="connsiteX19" fmla="*/ 1219200 w 1295400"/>
              <a:gd name="connsiteY19" fmla="*/ 1460500 h 2844800"/>
              <a:gd name="connsiteX20" fmla="*/ 1244600 w 1295400"/>
              <a:gd name="connsiteY20" fmla="*/ 1536700 h 2844800"/>
              <a:gd name="connsiteX21" fmla="*/ 1257300 w 1295400"/>
              <a:gd name="connsiteY21" fmla="*/ 1574800 h 2844800"/>
              <a:gd name="connsiteX22" fmla="*/ 1270000 w 1295400"/>
              <a:gd name="connsiteY22" fmla="*/ 1625600 h 2844800"/>
              <a:gd name="connsiteX23" fmla="*/ 1295400 w 1295400"/>
              <a:gd name="connsiteY23" fmla="*/ 1701800 h 2844800"/>
              <a:gd name="connsiteX24" fmla="*/ 1257300 w 1295400"/>
              <a:gd name="connsiteY24" fmla="*/ 2108200 h 2844800"/>
              <a:gd name="connsiteX25" fmla="*/ 1231900 w 1295400"/>
              <a:gd name="connsiteY25" fmla="*/ 2146300 h 2844800"/>
              <a:gd name="connsiteX26" fmla="*/ 1206500 w 1295400"/>
              <a:gd name="connsiteY26" fmla="*/ 2197100 h 2844800"/>
              <a:gd name="connsiteX27" fmla="*/ 1168400 w 1295400"/>
              <a:gd name="connsiteY27" fmla="*/ 2273300 h 2844800"/>
              <a:gd name="connsiteX28" fmla="*/ 1117600 w 1295400"/>
              <a:gd name="connsiteY28" fmla="*/ 2298700 h 2844800"/>
              <a:gd name="connsiteX29" fmla="*/ 1066800 w 1295400"/>
              <a:gd name="connsiteY29" fmla="*/ 2387600 h 2844800"/>
              <a:gd name="connsiteX30" fmla="*/ 1016000 w 1295400"/>
              <a:gd name="connsiteY30" fmla="*/ 2413000 h 2844800"/>
              <a:gd name="connsiteX31" fmla="*/ 952500 w 1295400"/>
              <a:gd name="connsiteY31" fmla="*/ 2489200 h 2844800"/>
              <a:gd name="connsiteX32" fmla="*/ 927100 w 1295400"/>
              <a:gd name="connsiteY32" fmla="*/ 2527300 h 2844800"/>
              <a:gd name="connsiteX33" fmla="*/ 876300 w 1295400"/>
              <a:gd name="connsiteY33" fmla="*/ 2578100 h 2844800"/>
              <a:gd name="connsiteX34" fmla="*/ 850900 w 1295400"/>
              <a:gd name="connsiteY34" fmla="*/ 2616200 h 2844800"/>
              <a:gd name="connsiteX35" fmla="*/ 800100 w 1295400"/>
              <a:gd name="connsiteY35" fmla="*/ 2654300 h 2844800"/>
              <a:gd name="connsiteX36" fmla="*/ 774700 w 1295400"/>
              <a:gd name="connsiteY36" fmla="*/ 2692400 h 2844800"/>
              <a:gd name="connsiteX37" fmla="*/ 736600 w 1295400"/>
              <a:gd name="connsiteY37" fmla="*/ 2730500 h 2844800"/>
              <a:gd name="connsiteX38" fmla="*/ 711200 w 1295400"/>
              <a:gd name="connsiteY38" fmla="*/ 2768600 h 2844800"/>
              <a:gd name="connsiteX39" fmla="*/ 609600 w 1295400"/>
              <a:gd name="connsiteY39" fmla="*/ 2832100 h 2844800"/>
              <a:gd name="connsiteX40" fmla="*/ 571500 w 1295400"/>
              <a:gd name="connsiteY40" fmla="*/ 2844800 h 2844800"/>
              <a:gd name="connsiteX41" fmla="*/ 520700 w 1295400"/>
              <a:gd name="connsiteY41" fmla="*/ 2768600 h 2844800"/>
              <a:gd name="connsiteX42" fmla="*/ 495300 w 1295400"/>
              <a:gd name="connsiteY42" fmla="*/ 2717800 h 2844800"/>
              <a:gd name="connsiteX43" fmla="*/ 444500 w 1295400"/>
              <a:gd name="connsiteY43" fmla="*/ 2641600 h 2844800"/>
              <a:gd name="connsiteX44" fmla="*/ 419100 w 1295400"/>
              <a:gd name="connsiteY44" fmla="*/ 2603500 h 2844800"/>
              <a:gd name="connsiteX45" fmla="*/ 393700 w 1295400"/>
              <a:gd name="connsiteY45" fmla="*/ 2565400 h 2844800"/>
              <a:gd name="connsiteX46" fmla="*/ 444500 w 1295400"/>
              <a:gd name="connsiteY46" fmla="*/ 2336800 h 2844800"/>
              <a:gd name="connsiteX47" fmla="*/ 482600 w 1295400"/>
              <a:gd name="connsiteY47" fmla="*/ 2222500 h 2844800"/>
              <a:gd name="connsiteX48" fmla="*/ 495300 w 1295400"/>
              <a:gd name="connsiteY48" fmla="*/ 2184400 h 2844800"/>
              <a:gd name="connsiteX49" fmla="*/ 508000 w 1295400"/>
              <a:gd name="connsiteY49" fmla="*/ 2146300 h 2844800"/>
              <a:gd name="connsiteX50" fmla="*/ 546100 w 1295400"/>
              <a:gd name="connsiteY50" fmla="*/ 1981200 h 2844800"/>
              <a:gd name="connsiteX51" fmla="*/ 508000 w 1295400"/>
              <a:gd name="connsiteY51" fmla="*/ 1638300 h 2844800"/>
              <a:gd name="connsiteX52" fmla="*/ 457200 w 1295400"/>
              <a:gd name="connsiteY52" fmla="*/ 1549400 h 2844800"/>
              <a:gd name="connsiteX53" fmla="*/ 431800 w 1295400"/>
              <a:gd name="connsiteY53" fmla="*/ 1498600 h 2844800"/>
              <a:gd name="connsiteX54" fmla="*/ 355600 w 1295400"/>
              <a:gd name="connsiteY54" fmla="*/ 1384300 h 2844800"/>
              <a:gd name="connsiteX55" fmla="*/ 330200 w 1295400"/>
              <a:gd name="connsiteY55" fmla="*/ 1346200 h 2844800"/>
              <a:gd name="connsiteX56" fmla="*/ 304800 w 1295400"/>
              <a:gd name="connsiteY56" fmla="*/ 1308100 h 2844800"/>
              <a:gd name="connsiteX57" fmla="*/ 279400 w 1295400"/>
              <a:gd name="connsiteY57" fmla="*/ 800100 h 2844800"/>
              <a:gd name="connsiteX58" fmla="*/ 254000 w 1295400"/>
              <a:gd name="connsiteY58" fmla="*/ 711200 h 2844800"/>
              <a:gd name="connsiteX59" fmla="*/ 279400 w 1295400"/>
              <a:gd name="connsiteY59" fmla="*/ 508000 h 2844800"/>
              <a:gd name="connsiteX60" fmla="*/ 215900 w 1295400"/>
              <a:gd name="connsiteY60" fmla="*/ 368300 h 2844800"/>
              <a:gd name="connsiteX61" fmla="*/ 190500 w 1295400"/>
              <a:gd name="connsiteY61" fmla="*/ 330200 h 2844800"/>
              <a:gd name="connsiteX62" fmla="*/ 139700 w 1295400"/>
              <a:gd name="connsiteY62" fmla="*/ 304800 h 2844800"/>
              <a:gd name="connsiteX63" fmla="*/ 127000 w 1295400"/>
              <a:gd name="connsiteY63" fmla="*/ 266700 h 2844800"/>
              <a:gd name="connsiteX64" fmla="*/ 50800 w 1295400"/>
              <a:gd name="connsiteY64" fmla="*/ 203200 h 2844800"/>
              <a:gd name="connsiteX65" fmla="*/ 25400 w 1295400"/>
              <a:gd name="connsiteY65" fmla="*/ 152400 h 2844800"/>
              <a:gd name="connsiteX66" fmla="*/ 0 w 1295400"/>
              <a:gd name="connsiteY66" fmla="*/ 114300 h 2844800"/>
              <a:gd name="connsiteX67" fmla="*/ 25400 w 1295400"/>
              <a:gd name="connsiteY67" fmla="*/ 50800 h 2844800"/>
              <a:gd name="connsiteX68" fmla="*/ 63500 w 1295400"/>
              <a:gd name="connsiteY68" fmla="*/ 25400 h 2844800"/>
              <a:gd name="connsiteX69" fmla="*/ 228600 w 1295400"/>
              <a:gd name="connsiteY69" fmla="*/ 0 h 2844800"/>
              <a:gd name="connsiteX70" fmla="*/ 381000 w 1295400"/>
              <a:gd name="connsiteY70" fmla="*/ 63500 h 2844800"/>
              <a:gd name="connsiteX71" fmla="*/ 482600 w 1295400"/>
              <a:gd name="connsiteY71" fmla="*/ 114300 h 2844800"/>
              <a:gd name="connsiteX72" fmla="*/ 520700 w 1295400"/>
              <a:gd name="connsiteY72" fmla="*/ 127000 h 2844800"/>
              <a:gd name="connsiteX73" fmla="*/ 558800 w 1295400"/>
              <a:gd name="connsiteY73" fmla="*/ 152400 h 2844800"/>
              <a:gd name="connsiteX74" fmla="*/ 609600 w 1295400"/>
              <a:gd name="connsiteY74" fmla="*/ 228600 h 2844800"/>
              <a:gd name="connsiteX75" fmla="*/ 635000 w 1295400"/>
              <a:gd name="connsiteY75" fmla="*/ 304800 h 2844800"/>
              <a:gd name="connsiteX76" fmla="*/ 698500 w 1295400"/>
              <a:gd name="connsiteY76" fmla="*/ 419100 h 2844800"/>
              <a:gd name="connsiteX77" fmla="*/ 698500 w 1295400"/>
              <a:gd name="connsiteY77" fmla="*/ 469900 h 284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295400" h="2844800">
                <a:moveTo>
                  <a:pt x="596900" y="304800"/>
                </a:moveTo>
                <a:cubicBezTo>
                  <a:pt x="613833" y="325967"/>
                  <a:pt x="628533" y="349133"/>
                  <a:pt x="647700" y="368300"/>
                </a:cubicBezTo>
                <a:cubicBezTo>
                  <a:pt x="658493" y="379093"/>
                  <a:pt x="676265" y="381781"/>
                  <a:pt x="685800" y="393700"/>
                </a:cubicBezTo>
                <a:cubicBezTo>
                  <a:pt x="694163" y="404153"/>
                  <a:pt x="691074" y="420661"/>
                  <a:pt x="698500" y="431800"/>
                </a:cubicBezTo>
                <a:cubicBezTo>
                  <a:pt x="708463" y="446744"/>
                  <a:pt x="723900" y="457200"/>
                  <a:pt x="736600" y="469900"/>
                </a:cubicBezTo>
                <a:lnTo>
                  <a:pt x="787400" y="622300"/>
                </a:lnTo>
                <a:cubicBezTo>
                  <a:pt x="791633" y="635000"/>
                  <a:pt x="792674" y="649261"/>
                  <a:pt x="800100" y="660400"/>
                </a:cubicBezTo>
                <a:cubicBezTo>
                  <a:pt x="827930" y="702145"/>
                  <a:pt x="825055" y="690592"/>
                  <a:pt x="838200" y="736600"/>
                </a:cubicBezTo>
                <a:cubicBezTo>
                  <a:pt x="842995" y="753383"/>
                  <a:pt x="847114" y="770361"/>
                  <a:pt x="850900" y="787400"/>
                </a:cubicBezTo>
                <a:cubicBezTo>
                  <a:pt x="855583" y="808472"/>
                  <a:pt x="857920" y="830075"/>
                  <a:pt x="863600" y="850900"/>
                </a:cubicBezTo>
                <a:cubicBezTo>
                  <a:pt x="870645" y="876731"/>
                  <a:pt x="880533" y="901700"/>
                  <a:pt x="889000" y="927100"/>
                </a:cubicBezTo>
                <a:cubicBezTo>
                  <a:pt x="893233" y="939800"/>
                  <a:pt x="894274" y="954061"/>
                  <a:pt x="901700" y="965200"/>
                </a:cubicBezTo>
                <a:lnTo>
                  <a:pt x="952500" y="1041400"/>
                </a:lnTo>
                <a:cubicBezTo>
                  <a:pt x="960967" y="1054100"/>
                  <a:pt x="973073" y="1065020"/>
                  <a:pt x="977900" y="1079500"/>
                </a:cubicBezTo>
                <a:cubicBezTo>
                  <a:pt x="996280" y="1134639"/>
                  <a:pt x="981134" y="1108134"/>
                  <a:pt x="1028700" y="1155700"/>
                </a:cubicBezTo>
                <a:cubicBezTo>
                  <a:pt x="1052989" y="1228566"/>
                  <a:pt x="1024006" y="1160551"/>
                  <a:pt x="1079500" y="1231900"/>
                </a:cubicBezTo>
                <a:cubicBezTo>
                  <a:pt x="1098242" y="1255997"/>
                  <a:pt x="1113367" y="1282700"/>
                  <a:pt x="1130300" y="1308100"/>
                </a:cubicBezTo>
                <a:cubicBezTo>
                  <a:pt x="1138767" y="1320800"/>
                  <a:pt x="1150873" y="1331720"/>
                  <a:pt x="1155700" y="1346200"/>
                </a:cubicBezTo>
                <a:cubicBezTo>
                  <a:pt x="1159933" y="1358900"/>
                  <a:pt x="1161899" y="1372598"/>
                  <a:pt x="1168400" y="1384300"/>
                </a:cubicBezTo>
                <a:cubicBezTo>
                  <a:pt x="1183225" y="1410985"/>
                  <a:pt x="1209547" y="1431540"/>
                  <a:pt x="1219200" y="1460500"/>
                </a:cubicBezTo>
                <a:lnTo>
                  <a:pt x="1244600" y="1536700"/>
                </a:lnTo>
                <a:cubicBezTo>
                  <a:pt x="1248833" y="1549400"/>
                  <a:pt x="1254053" y="1561813"/>
                  <a:pt x="1257300" y="1574800"/>
                </a:cubicBezTo>
                <a:cubicBezTo>
                  <a:pt x="1261533" y="1591733"/>
                  <a:pt x="1264984" y="1608882"/>
                  <a:pt x="1270000" y="1625600"/>
                </a:cubicBezTo>
                <a:cubicBezTo>
                  <a:pt x="1277693" y="1651245"/>
                  <a:pt x="1295400" y="1701800"/>
                  <a:pt x="1295400" y="1701800"/>
                </a:cubicBezTo>
                <a:cubicBezTo>
                  <a:pt x="1282700" y="1837267"/>
                  <a:pt x="1276542" y="1973507"/>
                  <a:pt x="1257300" y="2108200"/>
                </a:cubicBezTo>
                <a:cubicBezTo>
                  <a:pt x="1255141" y="2123310"/>
                  <a:pt x="1239473" y="2133048"/>
                  <a:pt x="1231900" y="2146300"/>
                </a:cubicBezTo>
                <a:cubicBezTo>
                  <a:pt x="1222507" y="2162738"/>
                  <a:pt x="1213958" y="2179699"/>
                  <a:pt x="1206500" y="2197100"/>
                </a:cubicBezTo>
                <a:cubicBezTo>
                  <a:pt x="1193979" y="2226315"/>
                  <a:pt x="1195518" y="2250702"/>
                  <a:pt x="1168400" y="2273300"/>
                </a:cubicBezTo>
                <a:cubicBezTo>
                  <a:pt x="1153856" y="2285420"/>
                  <a:pt x="1134533" y="2290233"/>
                  <a:pt x="1117600" y="2298700"/>
                </a:cubicBezTo>
                <a:cubicBezTo>
                  <a:pt x="1110820" y="2312260"/>
                  <a:pt x="1082186" y="2374778"/>
                  <a:pt x="1066800" y="2387600"/>
                </a:cubicBezTo>
                <a:cubicBezTo>
                  <a:pt x="1052256" y="2399720"/>
                  <a:pt x="1032933" y="2404533"/>
                  <a:pt x="1016000" y="2413000"/>
                </a:cubicBezTo>
                <a:cubicBezTo>
                  <a:pt x="952937" y="2507595"/>
                  <a:pt x="1033988" y="2391414"/>
                  <a:pt x="952500" y="2489200"/>
                </a:cubicBezTo>
                <a:cubicBezTo>
                  <a:pt x="942729" y="2500926"/>
                  <a:pt x="937033" y="2515711"/>
                  <a:pt x="927100" y="2527300"/>
                </a:cubicBezTo>
                <a:cubicBezTo>
                  <a:pt x="911515" y="2545482"/>
                  <a:pt x="891885" y="2559918"/>
                  <a:pt x="876300" y="2578100"/>
                </a:cubicBezTo>
                <a:cubicBezTo>
                  <a:pt x="866367" y="2589689"/>
                  <a:pt x="861693" y="2605407"/>
                  <a:pt x="850900" y="2616200"/>
                </a:cubicBezTo>
                <a:cubicBezTo>
                  <a:pt x="835933" y="2631167"/>
                  <a:pt x="815067" y="2639333"/>
                  <a:pt x="800100" y="2654300"/>
                </a:cubicBezTo>
                <a:cubicBezTo>
                  <a:pt x="789307" y="2665093"/>
                  <a:pt x="784471" y="2680674"/>
                  <a:pt x="774700" y="2692400"/>
                </a:cubicBezTo>
                <a:cubicBezTo>
                  <a:pt x="763202" y="2706198"/>
                  <a:pt x="748098" y="2716702"/>
                  <a:pt x="736600" y="2730500"/>
                </a:cubicBezTo>
                <a:cubicBezTo>
                  <a:pt x="726829" y="2742226"/>
                  <a:pt x="721993" y="2757807"/>
                  <a:pt x="711200" y="2768600"/>
                </a:cubicBezTo>
                <a:cubicBezTo>
                  <a:pt x="683851" y="2795949"/>
                  <a:pt x="644810" y="2817010"/>
                  <a:pt x="609600" y="2832100"/>
                </a:cubicBezTo>
                <a:cubicBezTo>
                  <a:pt x="597295" y="2837373"/>
                  <a:pt x="584200" y="2840567"/>
                  <a:pt x="571500" y="2844800"/>
                </a:cubicBezTo>
                <a:cubicBezTo>
                  <a:pt x="543636" y="2733343"/>
                  <a:pt x="583346" y="2843776"/>
                  <a:pt x="520700" y="2768600"/>
                </a:cubicBezTo>
                <a:cubicBezTo>
                  <a:pt x="508580" y="2754056"/>
                  <a:pt x="505040" y="2734034"/>
                  <a:pt x="495300" y="2717800"/>
                </a:cubicBezTo>
                <a:cubicBezTo>
                  <a:pt x="479594" y="2691623"/>
                  <a:pt x="461433" y="2667000"/>
                  <a:pt x="444500" y="2641600"/>
                </a:cubicBezTo>
                <a:lnTo>
                  <a:pt x="419100" y="2603500"/>
                </a:lnTo>
                <a:lnTo>
                  <a:pt x="393700" y="2565400"/>
                </a:lnTo>
                <a:cubicBezTo>
                  <a:pt x="403766" y="2515072"/>
                  <a:pt x="426565" y="2390606"/>
                  <a:pt x="444500" y="2336800"/>
                </a:cubicBezTo>
                <a:lnTo>
                  <a:pt x="482600" y="2222500"/>
                </a:lnTo>
                <a:lnTo>
                  <a:pt x="495300" y="2184400"/>
                </a:lnTo>
                <a:cubicBezTo>
                  <a:pt x="499533" y="2171700"/>
                  <a:pt x="504753" y="2159287"/>
                  <a:pt x="508000" y="2146300"/>
                </a:cubicBezTo>
                <a:cubicBezTo>
                  <a:pt x="538635" y="2023759"/>
                  <a:pt x="526554" y="2078931"/>
                  <a:pt x="546100" y="1981200"/>
                </a:cubicBezTo>
                <a:cubicBezTo>
                  <a:pt x="533400" y="1866900"/>
                  <a:pt x="526312" y="1751836"/>
                  <a:pt x="508000" y="1638300"/>
                </a:cubicBezTo>
                <a:cubicBezTo>
                  <a:pt x="503688" y="1611565"/>
                  <a:pt x="470597" y="1572844"/>
                  <a:pt x="457200" y="1549400"/>
                </a:cubicBezTo>
                <a:cubicBezTo>
                  <a:pt x="447807" y="1532962"/>
                  <a:pt x="441540" y="1514834"/>
                  <a:pt x="431800" y="1498600"/>
                </a:cubicBezTo>
                <a:lnTo>
                  <a:pt x="355600" y="1384300"/>
                </a:lnTo>
                <a:lnTo>
                  <a:pt x="330200" y="1346200"/>
                </a:lnTo>
                <a:lnTo>
                  <a:pt x="304800" y="1308100"/>
                </a:lnTo>
                <a:cubicBezTo>
                  <a:pt x="296333" y="1138767"/>
                  <a:pt x="293777" y="969034"/>
                  <a:pt x="279400" y="800100"/>
                </a:cubicBezTo>
                <a:cubicBezTo>
                  <a:pt x="276787" y="769392"/>
                  <a:pt x="254000" y="742019"/>
                  <a:pt x="254000" y="711200"/>
                </a:cubicBezTo>
                <a:cubicBezTo>
                  <a:pt x="254000" y="642940"/>
                  <a:pt x="270933" y="575733"/>
                  <a:pt x="279400" y="508000"/>
                </a:cubicBezTo>
                <a:cubicBezTo>
                  <a:pt x="262903" y="469507"/>
                  <a:pt x="238653" y="408118"/>
                  <a:pt x="215900" y="368300"/>
                </a:cubicBezTo>
                <a:cubicBezTo>
                  <a:pt x="208327" y="355048"/>
                  <a:pt x="202226" y="339971"/>
                  <a:pt x="190500" y="330200"/>
                </a:cubicBezTo>
                <a:cubicBezTo>
                  <a:pt x="175956" y="318080"/>
                  <a:pt x="156633" y="313267"/>
                  <a:pt x="139700" y="304800"/>
                </a:cubicBezTo>
                <a:cubicBezTo>
                  <a:pt x="135467" y="292100"/>
                  <a:pt x="134426" y="277839"/>
                  <a:pt x="127000" y="266700"/>
                </a:cubicBezTo>
                <a:cubicBezTo>
                  <a:pt x="107443" y="237364"/>
                  <a:pt x="78913" y="221942"/>
                  <a:pt x="50800" y="203200"/>
                </a:cubicBezTo>
                <a:cubicBezTo>
                  <a:pt x="42333" y="186267"/>
                  <a:pt x="34793" y="168838"/>
                  <a:pt x="25400" y="152400"/>
                </a:cubicBezTo>
                <a:cubicBezTo>
                  <a:pt x="17827" y="139148"/>
                  <a:pt x="0" y="129564"/>
                  <a:pt x="0" y="114300"/>
                </a:cubicBezTo>
                <a:cubicBezTo>
                  <a:pt x="0" y="91503"/>
                  <a:pt x="12149" y="69351"/>
                  <a:pt x="25400" y="50800"/>
                </a:cubicBezTo>
                <a:cubicBezTo>
                  <a:pt x="34272" y="38380"/>
                  <a:pt x="48692" y="29102"/>
                  <a:pt x="63500" y="25400"/>
                </a:cubicBezTo>
                <a:cubicBezTo>
                  <a:pt x="117518" y="11895"/>
                  <a:pt x="173567" y="8467"/>
                  <a:pt x="228600" y="0"/>
                </a:cubicBezTo>
                <a:cubicBezTo>
                  <a:pt x="415655" y="46764"/>
                  <a:pt x="262909" y="-5386"/>
                  <a:pt x="381000" y="63500"/>
                </a:cubicBezTo>
                <a:cubicBezTo>
                  <a:pt x="413706" y="82579"/>
                  <a:pt x="448130" y="98632"/>
                  <a:pt x="482600" y="114300"/>
                </a:cubicBezTo>
                <a:cubicBezTo>
                  <a:pt x="494787" y="119840"/>
                  <a:pt x="508726" y="121013"/>
                  <a:pt x="520700" y="127000"/>
                </a:cubicBezTo>
                <a:cubicBezTo>
                  <a:pt x="534352" y="133826"/>
                  <a:pt x="546100" y="143933"/>
                  <a:pt x="558800" y="152400"/>
                </a:cubicBezTo>
                <a:cubicBezTo>
                  <a:pt x="575733" y="177800"/>
                  <a:pt x="599947" y="199640"/>
                  <a:pt x="609600" y="228600"/>
                </a:cubicBezTo>
                <a:cubicBezTo>
                  <a:pt x="618067" y="254000"/>
                  <a:pt x="620148" y="282523"/>
                  <a:pt x="635000" y="304800"/>
                </a:cubicBezTo>
                <a:cubicBezTo>
                  <a:pt x="656154" y="336531"/>
                  <a:pt x="692404" y="376425"/>
                  <a:pt x="698500" y="419100"/>
                </a:cubicBezTo>
                <a:cubicBezTo>
                  <a:pt x="700895" y="435863"/>
                  <a:pt x="698500" y="452967"/>
                  <a:pt x="698500" y="469900"/>
                </a:cubicBezTo>
              </a:path>
            </a:pathLst>
          </a:custGeom>
          <a:solidFill>
            <a:srgbClr val="FFFF00"/>
          </a:solidFill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1984524" y="3068960"/>
            <a:ext cx="1363340" cy="154749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65400" y="2564904"/>
            <a:ext cx="3158728" cy="10156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Здесь немцы не имели права возводить НИКАКИХ укреплений 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350721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 animBg="1"/>
      <p:bldP spid="8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File:Leninportra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-1395536"/>
            <a:ext cx="8124229" cy="11933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Блок-схема: память с посл. доступом 2"/>
          <p:cNvSpPr/>
          <p:nvPr/>
        </p:nvSpPr>
        <p:spPr>
          <a:xfrm>
            <a:off x="179512" y="471364"/>
            <a:ext cx="5544616" cy="5040560"/>
          </a:xfrm>
          <a:prstGeom prst="flowChartMagneticTap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«Это </a:t>
            </a:r>
            <a:r>
              <a:rPr lang="ru-RU" sz="2400" dirty="0"/>
              <a:t>неслыханный, грабительский мир, который десятки миллионов людей, и в том числе самых цивилизованных, ставит в по­ложение рабов. Это не мир, а условия, продиктованные разбойниками с ножом в руках беззащитной жертве»</a:t>
            </a:r>
          </a:p>
        </p:txBody>
      </p:sp>
    </p:spTree>
    <p:extLst>
      <p:ext uri="{BB962C8B-B14F-4D97-AF65-F5344CB8AC3E}">
        <p14:creationId xmlns:p14="http://schemas.microsoft.com/office/powerpoint/2010/main" val="142936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ая прямоугольная выноска 3"/>
          <p:cNvSpPr/>
          <p:nvPr/>
        </p:nvSpPr>
        <p:spPr>
          <a:xfrm>
            <a:off x="899592" y="0"/>
            <a:ext cx="8228236" cy="2204864"/>
          </a:xfrm>
          <a:prstGeom prst="wedgeRoundRectCallout">
            <a:avLst>
              <a:gd name="adj1" fmla="val -23766"/>
              <a:gd name="adj2" fmla="val 84388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«Договор </a:t>
            </a:r>
            <a:r>
              <a:rPr lang="ru-RU" sz="2400" b="1" dirty="0"/>
              <a:t>был создан для того, чтобы привести к гибели 20 миллионов немцев и погубить германскую нацию... При своем возникновении наше движение выдвинуло три требования: 1) аннулирование мирного договора, 2) объединение всех немцев, 3) земля и территория для нашего </a:t>
            </a:r>
            <a:r>
              <a:rPr lang="ru-RU" sz="2400" b="1" dirty="0" smtClean="0"/>
              <a:t>народа»</a:t>
            </a:r>
            <a:endParaRPr lang="ru-RU" sz="2400" b="1" dirty="0"/>
          </a:p>
        </p:txBody>
      </p:sp>
      <p:pic>
        <p:nvPicPr>
          <p:cNvPr id="28674" name="Picture 2" descr="http://pics.livejournal.com/reznichenko_d/pic/000e7zw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912492"/>
            <a:ext cx="3777208" cy="377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44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img13.nnm.ru/4/e/9/1/8/4e918509859802ceecef4651753a9b20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8168" y="332656"/>
            <a:ext cx="10211568" cy="853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8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File:Ferdinand Foch pre 1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-531440"/>
            <a:ext cx="7018709" cy="10082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75656" y="5301208"/>
            <a:ext cx="6658669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Фердинанд </a:t>
            </a:r>
            <a:r>
              <a:rPr lang="ru-RU" sz="4000" dirty="0" err="1" smtClean="0"/>
              <a:t>Фош</a:t>
            </a:r>
            <a:endParaRPr lang="ru-RU" sz="40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0" y="0"/>
            <a:ext cx="7740352" cy="1556792"/>
          </a:xfrm>
          <a:prstGeom prst="wedgeRoundRectCallout">
            <a:avLst>
              <a:gd name="adj1" fmla="val -4261"/>
              <a:gd name="adj2" fmla="val 10573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«Это не мир, это перемирие на 20 лет»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416654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-1860"/>
            <a:ext cx="9144000" cy="1196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/>
              <a:t>Скрытые</a:t>
            </a:r>
            <a:r>
              <a:rPr lang="ru-RU" sz="4800" dirty="0" smtClean="0"/>
              <a:t> </a:t>
            </a:r>
            <a:r>
              <a:rPr lang="ru-RU" sz="4800" dirty="0" smtClean="0"/>
              <a:t>цели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556792"/>
            <a:ext cx="9383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 Унизить Германию (французы)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2421156"/>
            <a:ext cx="87358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2. Договориться об интервенции в Россию, с целью свержения большевиков (французы, англичане, американцы)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229200"/>
            <a:ext cx="87182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3. Поделить колонии проигравших стран 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13524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ile:Gaius Cornelius Tacit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552" y="-747464"/>
            <a:ext cx="9468544" cy="12118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5675229"/>
            <a:ext cx="7470122" cy="523220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dirty="0" err="1">
                <a:solidFill>
                  <a:prstClr val="black"/>
                </a:solidFill>
              </a:rPr>
              <a:t>Публий</a:t>
            </a:r>
            <a:r>
              <a:rPr lang="ru-RU" sz="2800" dirty="0">
                <a:solidFill>
                  <a:prstClr val="black"/>
                </a:solidFill>
              </a:rPr>
              <a:t> Корнелий Тацит (</a:t>
            </a:r>
            <a:r>
              <a:rPr lang="ru-RU" sz="2800" dirty="0" err="1">
                <a:solidFill>
                  <a:prstClr val="black"/>
                </a:solidFill>
              </a:rPr>
              <a:t>ок</a:t>
            </a:r>
            <a:r>
              <a:rPr lang="ru-RU" sz="2800" dirty="0">
                <a:solidFill>
                  <a:prstClr val="black"/>
                </a:solidFill>
              </a:rPr>
              <a:t>. 56 — </a:t>
            </a:r>
            <a:r>
              <a:rPr lang="ru-RU" sz="2800" dirty="0" err="1">
                <a:solidFill>
                  <a:prstClr val="black"/>
                </a:solidFill>
              </a:rPr>
              <a:t>ок</a:t>
            </a:r>
            <a:r>
              <a:rPr lang="ru-RU" sz="2800" dirty="0">
                <a:solidFill>
                  <a:prstClr val="black"/>
                </a:solidFill>
              </a:rPr>
              <a:t>. 117 н. э.). </a:t>
            </a: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2411760" y="260648"/>
            <a:ext cx="6480720" cy="1800200"/>
          </a:xfrm>
          <a:prstGeom prst="wedgeRectCallout">
            <a:avLst>
              <a:gd name="adj1" fmla="val 21127"/>
              <a:gd name="adj2" fmla="val 11211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prstClr val="black"/>
                </a:solidFill>
              </a:rPr>
              <a:t>«Плохой мир даже хуже войны»</a:t>
            </a:r>
            <a:endParaRPr lang="ru-RU" sz="4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751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olodidov-cossacks.com/wp-content/uploads/2009/04/bgbcgbcgfbcfnhjcgnvhnmvhmvh-Mediu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1628801"/>
            <a:ext cx="9801252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0"/>
            <a:ext cx="8856984" cy="16288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Почему не пригласили Советскую Россию?</a:t>
            </a:r>
            <a:endParaRPr lang="ru-RU" sz="4400" b="1" dirty="0">
              <a:solidFill>
                <a:schemeClr val="tx2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880828"/>
            <a:ext cx="7740352" cy="10801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Мстили </a:t>
            </a:r>
            <a:r>
              <a:rPr lang="ru-RU" sz="2400" dirty="0" smtClean="0"/>
              <a:t>за </a:t>
            </a:r>
            <a:r>
              <a:rPr lang="ru-RU" sz="2400" i="1" dirty="0" smtClean="0">
                <a:solidFill>
                  <a:srgbClr val="FFFF00"/>
                </a:solidFill>
              </a:rPr>
              <a:t>сепаратный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Брестский мир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37828" y="3113348"/>
            <a:ext cx="7740352" cy="10801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Советскую </a:t>
            </a:r>
            <a:r>
              <a:rPr lang="ru-RU" sz="2400" dirty="0" smtClean="0"/>
              <a:t>власть считали </a:t>
            </a:r>
            <a:r>
              <a:rPr lang="ru-RU" sz="2400" i="1" dirty="0" smtClean="0">
                <a:solidFill>
                  <a:srgbClr val="FFFF00"/>
                </a:solidFill>
              </a:rPr>
              <a:t>временным</a:t>
            </a:r>
            <a:r>
              <a:rPr lang="ru-RU" sz="2400" dirty="0" smtClean="0">
                <a:solidFill>
                  <a:srgbClr val="FFFF00"/>
                </a:solidFill>
              </a:rPr>
              <a:t> </a:t>
            </a:r>
            <a:r>
              <a:rPr lang="ru-RU" sz="2400" dirty="0" smtClean="0"/>
              <a:t>явлением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05906" y="4509120"/>
            <a:ext cx="7740352" cy="108012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Советскую </a:t>
            </a:r>
            <a:r>
              <a:rPr lang="ru-RU" sz="2400" dirty="0" smtClean="0"/>
              <a:t>власть никто из стран Европы тогда еще </a:t>
            </a:r>
            <a:r>
              <a:rPr lang="ru-RU" sz="2400" i="1" dirty="0" smtClean="0">
                <a:solidFill>
                  <a:srgbClr val="FFFF00"/>
                </a:solidFill>
              </a:rPr>
              <a:t>не признал</a:t>
            </a:r>
            <a:endParaRPr lang="ru-RU" sz="2400" i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004" y="1673188"/>
            <a:ext cx="9144000" cy="504055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Большевики </a:t>
            </a:r>
            <a:r>
              <a:rPr lang="ru-RU" sz="4000" dirty="0" smtClean="0"/>
              <a:t>– враги для капиталистических стран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79855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static.ddmcdn.com/gif/president-pictures-2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03" y="-1539552"/>
            <a:ext cx="8602761" cy="1113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0" y="0"/>
            <a:ext cx="9144000" cy="69269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Кто играл ведущую роль в мирной конференции?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5085184"/>
            <a:ext cx="2592288" cy="79208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Великобритания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75856" y="4445496"/>
            <a:ext cx="2592288" cy="7920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Франция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3653408"/>
            <a:ext cx="2592288" cy="7920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2"/>
                </a:solidFill>
              </a:rPr>
              <a:t>США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3789040"/>
            <a:ext cx="2592288" cy="1052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Дэвид Ллойд Джордж, премьер-министр Великобритании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150939" y="3440822"/>
            <a:ext cx="2592288" cy="1052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Жорж </a:t>
            </a:r>
            <a:r>
              <a:rPr lang="ru-RU" dirty="0" err="1" smtClean="0"/>
              <a:t>Клемансо</a:t>
            </a:r>
            <a:r>
              <a:rPr lang="ru-RU" dirty="0" smtClean="0"/>
              <a:t>, премьер-министр Франции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854824" y="2583262"/>
            <a:ext cx="2592288" cy="10525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Вудро</a:t>
            </a:r>
            <a:r>
              <a:rPr lang="ru-RU" dirty="0" smtClean="0"/>
              <a:t> Вильсон, президент США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0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  <p:bldP spid="6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Чего хотели США?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708360"/>
            <a:ext cx="27880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Германия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092" y="1770678"/>
            <a:ext cx="47107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 слишком сильно ослабить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58552" y="2805506"/>
            <a:ext cx="8426896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АМЕРИКАНЦАМ </a:t>
            </a:r>
            <a:r>
              <a:rPr lang="ru-RU" sz="2400" b="1" dirty="0" smtClean="0"/>
              <a:t>БЫЛО ВАЖНО СОХРАНЯТЬ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СТАТУС-КВО </a:t>
            </a:r>
            <a:r>
              <a:rPr lang="ru-RU" sz="2400" b="1" dirty="0" smtClean="0"/>
              <a:t>В ЕВРОПЕ!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55394" y="3224783"/>
            <a:ext cx="29717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Советская Россия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2800" y="3156053"/>
            <a:ext cx="55939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Советская </a:t>
            </a:r>
            <a:r>
              <a:rPr lang="ru-RU" sz="2800" dirty="0" smtClean="0"/>
              <a:t>Россия </a:t>
            </a:r>
            <a:r>
              <a:rPr lang="ru-RU" sz="2800" dirty="0" smtClean="0"/>
              <a:t>еще </a:t>
            </a:r>
            <a:r>
              <a:rPr lang="ru-RU" sz="2800" dirty="0" smtClean="0"/>
              <a:t>может </a:t>
            </a:r>
            <a:r>
              <a:rPr lang="ru-RU" sz="2800" dirty="0" smtClean="0"/>
              <a:t>стать «цивилизованным государством»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430560" y="4684086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</a:t>
            </a:r>
            <a:r>
              <a:rPr lang="ru-RU" sz="2800" b="1" dirty="0" smtClean="0">
                <a:solidFill>
                  <a:srgbClr val="FF0000"/>
                </a:solidFill>
              </a:rPr>
              <a:t>ругие задачи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7416" y="4722519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Создание Лиги Наций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2021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 animBg="1"/>
      <p:bldP spid="5" grpId="1" animBg="1"/>
      <p:bldP spid="6" grpId="0"/>
      <p:bldP spid="7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Чего хотела Франция?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70080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Германия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67795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Советская Россия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8520" y="4913879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Д</a:t>
            </a:r>
            <a:r>
              <a:rPr lang="ru-RU" sz="2800" b="1" dirty="0" smtClean="0">
                <a:solidFill>
                  <a:srgbClr val="FF0000"/>
                </a:solidFill>
              </a:rPr>
              <a:t>ругие вопросы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52528" y="1628800"/>
            <a:ext cx="41764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Максимального унижения и разоружения. Границы по реке Рейн (!)</a:t>
            </a:r>
            <a:endParaRPr lang="ru-RU" sz="2800" dirty="0"/>
          </a:p>
        </p:txBody>
      </p:sp>
      <p:pic>
        <p:nvPicPr>
          <p:cNvPr id="8194" name="Picture 2" descr="http://img0.liveinternet.ru/images/attach/c/0/43/783/43783812_ww1_191619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4644" y="0"/>
            <a:ext cx="11593288" cy="11536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илиния 6"/>
          <p:cNvSpPr/>
          <p:nvPr/>
        </p:nvSpPr>
        <p:spPr>
          <a:xfrm>
            <a:off x="1244600" y="3276600"/>
            <a:ext cx="1092200" cy="2679700"/>
          </a:xfrm>
          <a:custGeom>
            <a:avLst/>
            <a:gdLst>
              <a:gd name="connsiteX0" fmla="*/ 0 w 1092200"/>
              <a:gd name="connsiteY0" fmla="*/ 139700 h 2679700"/>
              <a:gd name="connsiteX1" fmla="*/ 63500 w 1092200"/>
              <a:gd name="connsiteY1" fmla="*/ 88900 h 2679700"/>
              <a:gd name="connsiteX2" fmla="*/ 76200 w 1092200"/>
              <a:gd name="connsiteY2" fmla="*/ 50800 h 2679700"/>
              <a:gd name="connsiteX3" fmla="*/ 165100 w 1092200"/>
              <a:gd name="connsiteY3" fmla="*/ 0 h 2679700"/>
              <a:gd name="connsiteX4" fmla="*/ 190500 w 1092200"/>
              <a:gd name="connsiteY4" fmla="*/ 38100 h 2679700"/>
              <a:gd name="connsiteX5" fmla="*/ 228600 w 1092200"/>
              <a:gd name="connsiteY5" fmla="*/ 50800 h 2679700"/>
              <a:gd name="connsiteX6" fmla="*/ 304800 w 1092200"/>
              <a:gd name="connsiteY6" fmla="*/ 88900 h 2679700"/>
              <a:gd name="connsiteX7" fmla="*/ 330200 w 1092200"/>
              <a:gd name="connsiteY7" fmla="*/ 127000 h 2679700"/>
              <a:gd name="connsiteX8" fmla="*/ 406400 w 1092200"/>
              <a:gd name="connsiteY8" fmla="*/ 177800 h 2679700"/>
              <a:gd name="connsiteX9" fmla="*/ 431800 w 1092200"/>
              <a:gd name="connsiteY9" fmla="*/ 215900 h 2679700"/>
              <a:gd name="connsiteX10" fmla="*/ 457200 w 1092200"/>
              <a:gd name="connsiteY10" fmla="*/ 292100 h 2679700"/>
              <a:gd name="connsiteX11" fmla="*/ 482600 w 1092200"/>
              <a:gd name="connsiteY11" fmla="*/ 330200 h 2679700"/>
              <a:gd name="connsiteX12" fmla="*/ 508000 w 1092200"/>
              <a:gd name="connsiteY12" fmla="*/ 406400 h 2679700"/>
              <a:gd name="connsiteX13" fmla="*/ 520700 w 1092200"/>
              <a:gd name="connsiteY13" fmla="*/ 444500 h 2679700"/>
              <a:gd name="connsiteX14" fmla="*/ 533400 w 1092200"/>
              <a:gd name="connsiteY14" fmla="*/ 609600 h 2679700"/>
              <a:gd name="connsiteX15" fmla="*/ 584200 w 1092200"/>
              <a:gd name="connsiteY15" fmla="*/ 685800 h 2679700"/>
              <a:gd name="connsiteX16" fmla="*/ 609600 w 1092200"/>
              <a:gd name="connsiteY16" fmla="*/ 774700 h 2679700"/>
              <a:gd name="connsiteX17" fmla="*/ 647700 w 1092200"/>
              <a:gd name="connsiteY17" fmla="*/ 800100 h 2679700"/>
              <a:gd name="connsiteX18" fmla="*/ 660400 w 1092200"/>
              <a:gd name="connsiteY18" fmla="*/ 850900 h 2679700"/>
              <a:gd name="connsiteX19" fmla="*/ 698500 w 1092200"/>
              <a:gd name="connsiteY19" fmla="*/ 965200 h 2679700"/>
              <a:gd name="connsiteX20" fmla="*/ 711200 w 1092200"/>
              <a:gd name="connsiteY20" fmla="*/ 1003300 h 2679700"/>
              <a:gd name="connsiteX21" fmla="*/ 749300 w 1092200"/>
              <a:gd name="connsiteY21" fmla="*/ 1028700 h 2679700"/>
              <a:gd name="connsiteX22" fmla="*/ 762000 w 1092200"/>
              <a:gd name="connsiteY22" fmla="*/ 1066800 h 2679700"/>
              <a:gd name="connsiteX23" fmla="*/ 812800 w 1092200"/>
              <a:gd name="connsiteY23" fmla="*/ 1143000 h 2679700"/>
              <a:gd name="connsiteX24" fmla="*/ 863600 w 1092200"/>
              <a:gd name="connsiteY24" fmla="*/ 1257300 h 2679700"/>
              <a:gd name="connsiteX25" fmla="*/ 901700 w 1092200"/>
              <a:gd name="connsiteY25" fmla="*/ 1282700 h 2679700"/>
              <a:gd name="connsiteX26" fmla="*/ 927100 w 1092200"/>
              <a:gd name="connsiteY26" fmla="*/ 1320800 h 2679700"/>
              <a:gd name="connsiteX27" fmla="*/ 1066800 w 1092200"/>
              <a:gd name="connsiteY27" fmla="*/ 1333500 h 2679700"/>
              <a:gd name="connsiteX28" fmla="*/ 1079500 w 1092200"/>
              <a:gd name="connsiteY28" fmla="*/ 1435100 h 2679700"/>
              <a:gd name="connsiteX29" fmla="*/ 1092200 w 1092200"/>
              <a:gd name="connsiteY29" fmla="*/ 1498600 h 2679700"/>
              <a:gd name="connsiteX30" fmla="*/ 1054100 w 1092200"/>
              <a:gd name="connsiteY30" fmla="*/ 1752600 h 2679700"/>
              <a:gd name="connsiteX31" fmla="*/ 1003300 w 1092200"/>
              <a:gd name="connsiteY31" fmla="*/ 1828800 h 2679700"/>
              <a:gd name="connsiteX32" fmla="*/ 952500 w 1092200"/>
              <a:gd name="connsiteY32" fmla="*/ 1854200 h 2679700"/>
              <a:gd name="connsiteX33" fmla="*/ 850900 w 1092200"/>
              <a:gd name="connsiteY33" fmla="*/ 1955800 h 2679700"/>
              <a:gd name="connsiteX34" fmla="*/ 774700 w 1092200"/>
              <a:gd name="connsiteY34" fmla="*/ 2070100 h 2679700"/>
              <a:gd name="connsiteX35" fmla="*/ 749300 w 1092200"/>
              <a:gd name="connsiteY35" fmla="*/ 2108200 h 2679700"/>
              <a:gd name="connsiteX36" fmla="*/ 698500 w 1092200"/>
              <a:gd name="connsiteY36" fmla="*/ 2133600 h 2679700"/>
              <a:gd name="connsiteX37" fmla="*/ 685800 w 1092200"/>
              <a:gd name="connsiteY37" fmla="*/ 2171700 h 2679700"/>
              <a:gd name="connsiteX38" fmla="*/ 660400 w 1092200"/>
              <a:gd name="connsiteY38" fmla="*/ 2235200 h 2679700"/>
              <a:gd name="connsiteX39" fmla="*/ 609600 w 1092200"/>
              <a:gd name="connsiteY39" fmla="*/ 2400300 h 2679700"/>
              <a:gd name="connsiteX40" fmla="*/ 635000 w 1092200"/>
              <a:gd name="connsiteY40" fmla="*/ 2679700 h 267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1092200" h="2679700">
                <a:moveTo>
                  <a:pt x="0" y="139700"/>
                </a:moveTo>
                <a:cubicBezTo>
                  <a:pt x="21167" y="122767"/>
                  <a:pt x="45859" y="109481"/>
                  <a:pt x="63500" y="88900"/>
                </a:cubicBezTo>
                <a:cubicBezTo>
                  <a:pt x="72212" y="78736"/>
                  <a:pt x="67837" y="61253"/>
                  <a:pt x="76200" y="50800"/>
                </a:cubicBezTo>
                <a:cubicBezTo>
                  <a:pt x="88167" y="35841"/>
                  <a:pt x="152600" y="6250"/>
                  <a:pt x="165100" y="0"/>
                </a:cubicBezTo>
                <a:cubicBezTo>
                  <a:pt x="173567" y="12700"/>
                  <a:pt x="178581" y="28565"/>
                  <a:pt x="190500" y="38100"/>
                </a:cubicBezTo>
                <a:cubicBezTo>
                  <a:pt x="200953" y="46463"/>
                  <a:pt x="216626" y="44813"/>
                  <a:pt x="228600" y="50800"/>
                </a:cubicBezTo>
                <a:cubicBezTo>
                  <a:pt x="327077" y="100039"/>
                  <a:pt x="209035" y="56978"/>
                  <a:pt x="304800" y="88900"/>
                </a:cubicBezTo>
                <a:cubicBezTo>
                  <a:pt x="313267" y="101600"/>
                  <a:pt x="318713" y="116949"/>
                  <a:pt x="330200" y="127000"/>
                </a:cubicBezTo>
                <a:cubicBezTo>
                  <a:pt x="353174" y="147102"/>
                  <a:pt x="406400" y="177800"/>
                  <a:pt x="406400" y="177800"/>
                </a:cubicBezTo>
                <a:cubicBezTo>
                  <a:pt x="414867" y="190500"/>
                  <a:pt x="425601" y="201952"/>
                  <a:pt x="431800" y="215900"/>
                </a:cubicBezTo>
                <a:cubicBezTo>
                  <a:pt x="442674" y="240366"/>
                  <a:pt x="442348" y="269823"/>
                  <a:pt x="457200" y="292100"/>
                </a:cubicBezTo>
                <a:cubicBezTo>
                  <a:pt x="465667" y="304800"/>
                  <a:pt x="476401" y="316252"/>
                  <a:pt x="482600" y="330200"/>
                </a:cubicBezTo>
                <a:cubicBezTo>
                  <a:pt x="493474" y="354666"/>
                  <a:pt x="499533" y="381000"/>
                  <a:pt x="508000" y="406400"/>
                </a:cubicBezTo>
                <a:lnTo>
                  <a:pt x="520700" y="444500"/>
                </a:lnTo>
                <a:cubicBezTo>
                  <a:pt x="524933" y="499533"/>
                  <a:pt x="519353" y="556221"/>
                  <a:pt x="533400" y="609600"/>
                </a:cubicBezTo>
                <a:cubicBezTo>
                  <a:pt x="541169" y="639122"/>
                  <a:pt x="584200" y="685800"/>
                  <a:pt x="584200" y="685800"/>
                </a:cubicBezTo>
                <a:cubicBezTo>
                  <a:pt x="585030" y="689119"/>
                  <a:pt x="602975" y="766418"/>
                  <a:pt x="609600" y="774700"/>
                </a:cubicBezTo>
                <a:cubicBezTo>
                  <a:pt x="619135" y="786619"/>
                  <a:pt x="635000" y="791633"/>
                  <a:pt x="647700" y="800100"/>
                </a:cubicBezTo>
                <a:cubicBezTo>
                  <a:pt x="651933" y="817033"/>
                  <a:pt x="655384" y="834182"/>
                  <a:pt x="660400" y="850900"/>
                </a:cubicBezTo>
                <a:lnTo>
                  <a:pt x="698500" y="965200"/>
                </a:lnTo>
                <a:cubicBezTo>
                  <a:pt x="702733" y="977900"/>
                  <a:pt x="700061" y="995874"/>
                  <a:pt x="711200" y="1003300"/>
                </a:cubicBezTo>
                <a:lnTo>
                  <a:pt x="749300" y="1028700"/>
                </a:lnTo>
                <a:cubicBezTo>
                  <a:pt x="753533" y="1041400"/>
                  <a:pt x="755499" y="1055098"/>
                  <a:pt x="762000" y="1066800"/>
                </a:cubicBezTo>
                <a:cubicBezTo>
                  <a:pt x="776825" y="1093485"/>
                  <a:pt x="803147" y="1114040"/>
                  <a:pt x="812800" y="1143000"/>
                </a:cubicBezTo>
                <a:cubicBezTo>
                  <a:pt x="825375" y="1180726"/>
                  <a:pt x="833411" y="1227111"/>
                  <a:pt x="863600" y="1257300"/>
                </a:cubicBezTo>
                <a:cubicBezTo>
                  <a:pt x="874393" y="1268093"/>
                  <a:pt x="889000" y="1274233"/>
                  <a:pt x="901700" y="1282700"/>
                </a:cubicBezTo>
                <a:cubicBezTo>
                  <a:pt x="910167" y="1295400"/>
                  <a:pt x="912511" y="1316311"/>
                  <a:pt x="927100" y="1320800"/>
                </a:cubicBezTo>
                <a:cubicBezTo>
                  <a:pt x="971791" y="1334551"/>
                  <a:pt x="1029393" y="1305445"/>
                  <a:pt x="1066800" y="1333500"/>
                </a:cubicBezTo>
                <a:cubicBezTo>
                  <a:pt x="1094104" y="1353978"/>
                  <a:pt x="1074310" y="1401367"/>
                  <a:pt x="1079500" y="1435100"/>
                </a:cubicBezTo>
                <a:cubicBezTo>
                  <a:pt x="1082782" y="1456435"/>
                  <a:pt x="1087967" y="1477433"/>
                  <a:pt x="1092200" y="1498600"/>
                </a:cubicBezTo>
                <a:cubicBezTo>
                  <a:pt x="1079500" y="1583267"/>
                  <a:pt x="1076357" y="1669930"/>
                  <a:pt x="1054100" y="1752600"/>
                </a:cubicBezTo>
                <a:cubicBezTo>
                  <a:pt x="1046164" y="1782077"/>
                  <a:pt x="1030604" y="1815148"/>
                  <a:pt x="1003300" y="1828800"/>
                </a:cubicBezTo>
                <a:lnTo>
                  <a:pt x="952500" y="1854200"/>
                </a:lnTo>
                <a:cubicBezTo>
                  <a:pt x="891198" y="1946152"/>
                  <a:pt x="929004" y="1916748"/>
                  <a:pt x="850900" y="1955800"/>
                </a:cubicBezTo>
                <a:lnTo>
                  <a:pt x="774700" y="2070100"/>
                </a:lnTo>
                <a:cubicBezTo>
                  <a:pt x="766233" y="2082800"/>
                  <a:pt x="762952" y="2101374"/>
                  <a:pt x="749300" y="2108200"/>
                </a:cubicBezTo>
                <a:lnTo>
                  <a:pt x="698500" y="2133600"/>
                </a:lnTo>
                <a:cubicBezTo>
                  <a:pt x="694267" y="2146300"/>
                  <a:pt x="690500" y="2159165"/>
                  <a:pt x="685800" y="2171700"/>
                </a:cubicBezTo>
                <a:cubicBezTo>
                  <a:pt x="677795" y="2193046"/>
                  <a:pt x="666663" y="2213280"/>
                  <a:pt x="660400" y="2235200"/>
                </a:cubicBezTo>
                <a:cubicBezTo>
                  <a:pt x="611222" y="2407324"/>
                  <a:pt x="661996" y="2295507"/>
                  <a:pt x="609600" y="2400300"/>
                </a:cubicBezTo>
                <a:cubicBezTo>
                  <a:pt x="635401" y="2671214"/>
                  <a:pt x="635000" y="2577698"/>
                  <a:pt x="635000" y="2679700"/>
                </a:cubicBezTo>
              </a:path>
            </a:pathLst>
          </a:cu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23728" y="4149080"/>
            <a:ext cx="93610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Рейн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12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/>
      <p:bldP spid="5" grpId="0"/>
      <p:bldP spid="6" grpId="0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Чего хотела Франция?</a:t>
            </a:r>
            <a:endParaRPr lang="ru-RU" sz="72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700808"/>
            <a:ext cx="43266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Германия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3067795"/>
            <a:ext cx="4645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Советская Россия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4976358"/>
            <a:ext cx="4415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    Д</a:t>
            </a:r>
            <a:r>
              <a:rPr lang="ru-RU" sz="2800" b="1" dirty="0" smtClean="0">
                <a:solidFill>
                  <a:srgbClr val="FF0000"/>
                </a:solidFill>
              </a:rPr>
              <a:t>ругие вопросы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38600" y="1628800"/>
            <a:ext cx="4890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Максимального унижения и разоружения. </a:t>
            </a:r>
            <a:endParaRPr lang="ru-RU" sz="2800" dirty="0" smtClean="0"/>
          </a:p>
          <a:p>
            <a:pPr algn="ctr"/>
            <a:r>
              <a:rPr lang="ru-RU" sz="2800" dirty="0" smtClean="0"/>
              <a:t>Границы </a:t>
            </a:r>
            <a:r>
              <a:rPr lang="ru-RU" sz="2800" dirty="0" smtClean="0"/>
              <a:t>по реке Рейн (!)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4542692" y="319169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Против Советской </a:t>
            </a:r>
            <a:r>
              <a:rPr lang="ru-RU" sz="2800" dirty="0" smtClean="0"/>
              <a:t>России 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4913879"/>
            <a:ext cx="5724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Забрать как можно больше немецких колоний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88106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/>
              <a:t>Чего хотела Великобритания?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70080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Германия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067795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Советская Россия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08520" y="4976358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Д</a:t>
            </a:r>
            <a:r>
              <a:rPr lang="ru-RU" sz="2800" b="1" dirty="0" smtClean="0">
                <a:solidFill>
                  <a:srgbClr val="FF0000"/>
                </a:solidFill>
              </a:rPr>
              <a:t>ругие вопросы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1628800"/>
            <a:ext cx="48141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Не хотела сильного ослабления Германии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886200" y="3004990"/>
            <a:ext cx="525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Изначально – за переговоры. Впоследствии - интервенция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419872" y="4913879"/>
            <a:ext cx="57241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Забрать как можно больше немецких колоний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450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3">
          <a:schemeClr val="dk1"/>
        </a:lnRef>
        <a:fillRef idx="0">
          <a:schemeClr val="dk1"/>
        </a:fillRef>
        <a:effectRef idx="2">
          <a:schemeClr val="dk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252</TotalTime>
  <Words>590</Words>
  <Application>Microsoft Office PowerPoint</Application>
  <PresentationFormat>Экран (4:3)</PresentationFormat>
  <Paragraphs>104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30</vt:i4>
      </vt:variant>
    </vt:vector>
  </HeadingPairs>
  <TitlesOfParts>
    <vt:vector size="35" baseType="lpstr">
      <vt:lpstr>Arial</vt:lpstr>
      <vt:lpstr>Calibri</vt:lpstr>
      <vt:lpstr>Тема Office</vt:lpstr>
      <vt:lpstr>1_Тема Office</vt:lpstr>
      <vt:lpstr>2_Тема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Потери Германии  по Версальскому миру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RePack by Diakov</cp:lastModifiedBy>
  <cp:revision>31</cp:revision>
  <dcterms:modified xsi:type="dcterms:W3CDTF">2019-09-20T19:49:25Z</dcterms:modified>
</cp:coreProperties>
</file>