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49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EF7F-B176-4B9B-A182-94B3DB5E8D94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4ADF2-F582-4460-A67E-72534B1F9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819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EF7F-B176-4B9B-A182-94B3DB5E8D94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4ADF2-F582-4460-A67E-72534B1F9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910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EF7F-B176-4B9B-A182-94B3DB5E8D94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4ADF2-F582-4460-A67E-72534B1F9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899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EF7F-B176-4B9B-A182-94B3DB5E8D94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4ADF2-F582-4460-A67E-72534B1F9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100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EF7F-B176-4B9B-A182-94B3DB5E8D94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4ADF2-F582-4460-A67E-72534B1F9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665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EF7F-B176-4B9B-A182-94B3DB5E8D94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4ADF2-F582-4460-A67E-72534B1F9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407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EF7F-B176-4B9B-A182-94B3DB5E8D94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4ADF2-F582-4460-A67E-72534B1F9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480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EF7F-B176-4B9B-A182-94B3DB5E8D94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4ADF2-F582-4460-A67E-72534B1F9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896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EF7F-B176-4B9B-A182-94B3DB5E8D94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4ADF2-F582-4460-A67E-72534B1F9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378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EF7F-B176-4B9B-A182-94B3DB5E8D94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4ADF2-F582-4460-A67E-72534B1F9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481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EF7F-B176-4B9B-A182-94B3DB5E8D94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4ADF2-F582-4460-A67E-72534B1F9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603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6EF7F-B176-4B9B-A182-94B3DB5E8D94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4ADF2-F582-4460-A67E-72534B1F9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054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одежда&#10;&#10;Описание создано с высокой степенью достоверности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FE860FF-6214-458C-B8B6-840D3D4BD8A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6079A69E-2DBC-4FA4-8495-9B37C56A910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0F80B1E9-A8C1-4802-BFFD-7FC81CD2112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utoShape 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>
            <a:normAutofit/>
          </a:bodyPr>
          <a:lstStyle/>
          <a:p>
            <a:pPr algn="ctr"/>
            <a:r>
              <a:rPr lang="ru-RU" sz="3600">
                <a:solidFill>
                  <a:schemeClr val="bg1"/>
                </a:solidFill>
              </a:rPr>
              <a:t>Межнациональные отношения</a:t>
            </a:r>
          </a:p>
        </p:txBody>
      </p:sp>
    </p:spTree>
    <p:extLst>
      <p:ext uri="{BB962C8B-B14F-4D97-AF65-F5344CB8AC3E}">
        <p14:creationId xmlns:p14="http://schemas.microsoft.com/office/powerpoint/2010/main" val="415604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2BC26D8-82FB-445E-AA49-62A77D7C1E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76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CB44330D-EA18-4254-AA95-EB49948539B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1" descr="Изображение выглядит как снимок экрана&#10;&#10;Описание создано с очень высокой степенью достоверности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893572"/>
            <a:ext cx="10905066" cy="5070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91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A8AA5BC-4F7A-4226-8F99-6D824B226A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3E5445C6-DD42-4979-86FF-03730E8C6DB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321734" y="321733"/>
            <a:ext cx="11573488" cy="6214534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127000" cap="sq" cmpd="thinThick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45000665-DFC7-417E-8FD7-516A0F15C975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4724400" y="4109417"/>
            <a:ext cx="2743200" cy="0"/>
          </a:xfrm>
          <a:prstGeom prst="line">
            <a:avLst/>
          </a:prstGeom>
          <a:ln w="127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8400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Шовинизм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крайняя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форма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национализма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проповедь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национальной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исключительности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разжигание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национальной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вражды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и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ненависти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145807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intersecting circles">
            <a:extLst>
              <a:ext uri="{FF2B5EF4-FFF2-40B4-BE49-F238E27FC236}">
                <a16:creationId xmlns:a16="http://schemas.microsoft.com/office/drawing/2014/main" xmlns="" id="{D2C4BFA1-2075-4901-9E24-E41D1FDD51FD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8" name="Oval 5">
              <a:extLst>
                <a:ext uri="{FF2B5EF4-FFF2-40B4-BE49-F238E27FC236}">
                  <a16:creationId xmlns:a16="http://schemas.microsoft.com/office/drawing/2014/main" xmlns="" id="{985A7375-E3AF-4F5C-85AE-17E8832952CA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xmlns="" id="{F0307F65-8304-4FA8-A841-D4D7625411BE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xmlns="" id="{C8B8394C-136F-4E05-A002-D93A5E79CD50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12" name="Rectangle 11" title="ribbon">
            <a:extLst>
              <a:ext uri="{FF2B5EF4-FFF2-40B4-BE49-F238E27FC236}">
                <a16:creationId xmlns:a16="http://schemas.microsoft.com/office/drawing/2014/main" xmlns="" id="{053FB2EE-284F-4C87-AB3D-BBF87A9FAB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2776538"/>
            <a:ext cx="9144000" cy="138118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100" b="1" kern="12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Геноцид</a:t>
            </a:r>
            <a:r>
              <a:rPr lang="en-US" sz="310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en-US" sz="3100" kern="12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преднамеренное</a:t>
            </a:r>
            <a:r>
              <a:rPr lang="en-US" sz="310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и </a:t>
            </a:r>
            <a:r>
              <a:rPr lang="en-US" sz="3100" kern="12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систематическое</a:t>
            </a:r>
            <a:r>
              <a:rPr lang="en-US" sz="310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100" kern="12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уничтожение</a:t>
            </a:r>
            <a:r>
              <a:rPr lang="en-US" sz="310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100" kern="12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отдельных</a:t>
            </a:r>
            <a:r>
              <a:rPr lang="en-US" sz="310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100" kern="12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групп</a:t>
            </a:r>
            <a:r>
              <a:rPr lang="en-US" sz="310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100" kern="12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населения</a:t>
            </a:r>
            <a:r>
              <a:rPr lang="en-US" sz="310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100" kern="12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по</a:t>
            </a:r>
            <a:r>
              <a:rPr lang="en-US" sz="310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100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расовым</a:t>
            </a:r>
            <a:r>
              <a:rPr lang="en-US" sz="310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3100" kern="12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национальным</a:t>
            </a:r>
            <a:r>
              <a:rPr lang="en-US" sz="310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и </a:t>
            </a:r>
            <a:r>
              <a:rPr lang="en-US" sz="3100" kern="12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религиозным</a:t>
            </a:r>
            <a:r>
              <a:rPr lang="en-US" sz="310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100" kern="12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признакам</a:t>
            </a:r>
            <a:r>
              <a:rPr lang="en-US" sz="310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878632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внешний, небо, трава, скала&#10;&#10;Описание создано с очень высокой степенью достоверности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822" y="950816"/>
            <a:ext cx="6553545" cy="496431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AB45A142-4255-493C-8284-5D566C121B1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38FB9660-F42F-4313-BBC4-47C007FE484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Холокост – геноцид евреев при Гитлере.</a:t>
            </a:r>
          </a:p>
        </p:txBody>
      </p:sp>
    </p:spTree>
    <p:extLst>
      <p:ext uri="{BB962C8B-B14F-4D97-AF65-F5344CB8AC3E}">
        <p14:creationId xmlns:p14="http://schemas.microsoft.com/office/powerpoint/2010/main" val="176062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5FE860FF-6214-458C-B8B6-840D3D4BD8A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6079A69E-2DBC-4FA4-8495-9B37C56A910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0F80B1E9-A8C1-4802-BFFD-7FC81CD2112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>
            <a:normAutofit/>
          </a:bodyPr>
          <a:lstStyle/>
          <a:p>
            <a:pPr algn="ctr"/>
            <a:r>
              <a:rPr lang="ru-RU" sz="3600">
                <a:solidFill>
                  <a:schemeClr val="bg1"/>
                </a:solidFill>
              </a:rPr>
              <a:t>Геноцид в Руанде</a:t>
            </a:r>
          </a:p>
        </p:txBody>
      </p:sp>
    </p:spTree>
    <p:extLst>
      <p:ext uri="{BB962C8B-B14F-4D97-AF65-F5344CB8AC3E}">
        <p14:creationId xmlns:p14="http://schemas.microsoft.com/office/powerpoint/2010/main" val="211523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2BC26D8-82FB-445E-AA49-62A77D7C1E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B66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CB44330D-EA18-4254-AA95-EB49948539B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1" descr="Изображение выглядит как снимок экрана&#10;&#10;Описание создано с очень высокой степенью достоверности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956" y="643467"/>
            <a:ext cx="7428088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95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2BC26D8-82FB-445E-AA49-62A77D7C1E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054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CB44330D-EA18-4254-AA95-EB49948539B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1" descr="Изображение выглядит как снимок экрана, текст&#10;&#10;Описание создано с высокой степенью достоверности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956" y="643467"/>
            <a:ext cx="7428088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44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2BC26D8-82FB-445E-AA49-62A77D7C1E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CB44330D-EA18-4254-AA95-EB49948539B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1" descr="Изображение выглядит как текст, карта&#10;&#10;Описание создано с очень высокой степенью достоверности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320" y="643467"/>
            <a:ext cx="7903359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31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A8AA5BC-4F7A-4226-8F99-6D824B226A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3E5445C6-DD42-4979-86FF-03730E8C6DB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321734" y="321733"/>
            <a:ext cx="11573488" cy="6214534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127000" cap="sq" cmpd="thinThick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45000665-DFC7-417E-8FD7-516A0F15C975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4724400" y="4109417"/>
            <a:ext cx="2743200" cy="0"/>
          </a:xfrm>
          <a:prstGeom prst="line">
            <a:avLst/>
          </a:prstGeom>
          <a:ln w="127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8400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Этносоциальный</a:t>
            </a:r>
            <a:r>
              <a:rPr lang="en-US" sz="4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(</a:t>
            </a:r>
            <a:r>
              <a:rPr lang="en-US" sz="40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межнациональный</a:t>
            </a:r>
            <a:r>
              <a:rPr lang="en-US" sz="4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 </a:t>
            </a:r>
            <a:r>
              <a:rPr lang="en-US" sz="40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конфликт</a:t>
            </a:r>
            <a:r>
              <a:rPr lang="en-US" sz="4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–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одна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из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форм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отношений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между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национальными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общностями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характеризующаяся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взаимными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претензиями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открытым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противостоянием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этносов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250029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2BC26D8-82FB-445E-AA49-62A77D7C1E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768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CB44330D-EA18-4254-AA95-EB49948539B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1" descr="Изображение выглядит как снимок экрана&#10;&#10;Описание создано с очень высокой степенью достоверности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956" y="643467"/>
            <a:ext cx="7428088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23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A8AA5BC-4F7A-4226-8F99-6D824B226A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3E5445C6-DD42-4979-86FF-03730E8C6DB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321734" y="321733"/>
            <a:ext cx="11573488" cy="6214534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127000" cap="sq" cmpd="thinThick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45000665-DFC7-417E-8FD7-516A0F15C975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4724400" y="4109417"/>
            <a:ext cx="2743200" cy="0"/>
          </a:xfrm>
          <a:prstGeom prst="line">
            <a:avLst/>
          </a:prstGeom>
          <a:ln w="127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8400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Этноцентризм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—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предпочтение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своей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этнической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группы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проявляющееся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в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восприятии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и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оценке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жизненных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явлений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сквозь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призму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её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традиций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и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ценностей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01338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E90EB45-EEE9-4563-8179-65EF62AE097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E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2" descr="Изображение выглядит как текст&#10;&#10;Описание создано с очень высокой степенью достоверности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433" y="1803940"/>
            <a:ext cx="5372100" cy="325012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3D0EF74-AD1E-4FD9-914D-8EC9058EBBA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1" descr="Изображение выглядит как текст&#10;&#10;Описание создано с очень высокой степенью достоверности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6" y="1595771"/>
            <a:ext cx="5372099" cy="3666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50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A8AA5BC-4F7A-4226-8F99-6D824B226A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3E5445C6-DD42-4979-86FF-03730E8C6DB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321734" y="321733"/>
            <a:ext cx="11573488" cy="6214534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127000" cap="sq" cmpd="thinThick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45000665-DFC7-417E-8FD7-516A0F15C975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4724400" y="4109417"/>
            <a:ext cx="2743200" cy="0"/>
          </a:xfrm>
          <a:prstGeom prst="line">
            <a:avLst/>
          </a:prstGeom>
          <a:ln w="127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8400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Национализм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идеология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и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политика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ставящие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интересы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нации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превыше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любых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других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стремление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к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национальной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замкнутости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недоверие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к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другим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нациям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нередко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перерастающее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в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межнациональную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вражду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5161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117</Words>
  <Application>Microsoft Office PowerPoint</Application>
  <PresentationFormat>Широкоэкранный</PresentationFormat>
  <Paragraphs>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Межнациональные отношения</vt:lpstr>
      <vt:lpstr>Презентация PowerPoint</vt:lpstr>
      <vt:lpstr>Презентация PowerPoint</vt:lpstr>
      <vt:lpstr>Презентация PowerPoint</vt:lpstr>
      <vt:lpstr>Этносоциальный (межнациональный) конфликт – одна из форм отношений между национальными общностями, характеризующаяся взаимными претензиями, открытым противостоянием этносов. </vt:lpstr>
      <vt:lpstr>Презентация PowerPoint</vt:lpstr>
      <vt:lpstr>Этноцентризм — предпочтение своей этнической группы, проявляющееся в восприятии и оценке жизненных явлений сквозь призму её традиций и ценностей.</vt:lpstr>
      <vt:lpstr>Презентация PowerPoint</vt:lpstr>
      <vt:lpstr>Национализм – идеология и политика, ставящие интересы нации превыше любых других, стремление к национальной замкнутости, недоверие к другим нациям, нередко перерастающее в межнациональную вражду.</vt:lpstr>
      <vt:lpstr>Презентация PowerPoint</vt:lpstr>
      <vt:lpstr>Шовинизм – крайняя форма национализма, проповедь национальной исключительности, разжигание национальной вражды и ненависти.</vt:lpstr>
      <vt:lpstr>Геноцид – преднамеренное и систематическое уничтожение отдельных групп населения по расовым, национальным и религиозным признакам.</vt:lpstr>
      <vt:lpstr>Холокост – геноцид евреев при Гитлере.</vt:lpstr>
      <vt:lpstr>Геноцид в Руанде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Межнациональные отношения</dc:title>
  <dc:creator>teacher</dc:creator>
  <cp:lastModifiedBy>User</cp:lastModifiedBy>
  <cp:revision>9</cp:revision>
  <dcterms:created xsi:type="dcterms:W3CDTF">2018-01-25T13:34:54Z</dcterms:created>
  <dcterms:modified xsi:type="dcterms:W3CDTF">2018-01-26T08:44:03Z</dcterms:modified>
</cp:coreProperties>
</file>