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1"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CF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1398" autoAdjust="0"/>
  </p:normalViewPr>
  <p:slideViewPr>
    <p:cSldViewPr>
      <p:cViewPr varScale="1">
        <p:scale>
          <a:sx n="68" d="100"/>
          <a:sy n="68" d="100"/>
        </p:scale>
        <p:origin x="145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FDB21D-FE98-4C7D-BBAB-2E5AC5B35720}"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ru-RU"/>
        </a:p>
      </dgm:t>
    </dgm:pt>
    <dgm:pt modelId="{D83808F6-FCB9-4FB6-817F-83558510C935}">
      <dgm:prSet phldrT="[Текст]"/>
      <dgm:spPr/>
      <dgm:t>
        <a:bodyPr/>
        <a:lstStyle/>
        <a:p>
          <a:r>
            <a:rPr lang="ru-RU" dirty="0" smtClean="0"/>
            <a:t>ВИДЫ МЕТАНИЯ</a:t>
          </a:r>
          <a:endParaRPr lang="ru-RU" dirty="0"/>
        </a:p>
      </dgm:t>
    </dgm:pt>
    <dgm:pt modelId="{50A1D29B-E9D8-4F63-8DDA-2B53ACE0116F}" type="parTrans" cxnId="{AE6CF3DF-C491-4621-A09E-9DFF0A3EBB6A}">
      <dgm:prSet/>
      <dgm:spPr/>
      <dgm:t>
        <a:bodyPr/>
        <a:lstStyle/>
        <a:p>
          <a:endParaRPr lang="ru-RU"/>
        </a:p>
      </dgm:t>
    </dgm:pt>
    <dgm:pt modelId="{574475A7-D8C6-47C5-B30A-A6EC20330DF2}" type="sibTrans" cxnId="{AE6CF3DF-C491-4621-A09E-9DFF0A3EBB6A}">
      <dgm:prSet/>
      <dgm:spPr/>
      <dgm:t>
        <a:bodyPr/>
        <a:lstStyle/>
        <a:p>
          <a:endParaRPr lang="ru-RU"/>
        </a:p>
      </dgm:t>
    </dgm:pt>
    <dgm:pt modelId="{B829F0BC-AD0C-4BF9-A425-124A20CDA6A3}">
      <dgm:prSet phldrT="[Текст]"/>
      <dgm:spPr/>
      <dgm:t>
        <a:bodyPr/>
        <a:lstStyle/>
        <a:p>
          <a:r>
            <a:rPr lang="ru-RU" dirty="0" smtClean="0"/>
            <a:t>НА ДАЛЬНОСТЬ</a:t>
          </a:r>
          <a:endParaRPr lang="ru-RU" dirty="0"/>
        </a:p>
      </dgm:t>
    </dgm:pt>
    <dgm:pt modelId="{878F1BBF-9D9C-4679-92F5-902671BA5F4E}" type="parTrans" cxnId="{8D0193A8-B368-416B-BD95-871ECBEE43F1}">
      <dgm:prSet/>
      <dgm:spPr/>
      <dgm:t>
        <a:bodyPr/>
        <a:lstStyle/>
        <a:p>
          <a:endParaRPr lang="ru-RU"/>
        </a:p>
      </dgm:t>
    </dgm:pt>
    <dgm:pt modelId="{1F22BF81-4725-475E-A43E-4C724701E097}" type="sibTrans" cxnId="{8D0193A8-B368-416B-BD95-871ECBEE43F1}">
      <dgm:prSet/>
      <dgm:spPr/>
      <dgm:t>
        <a:bodyPr/>
        <a:lstStyle/>
        <a:p>
          <a:endParaRPr lang="ru-RU"/>
        </a:p>
      </dgm:t>
    </dgm:pt>
    <dgm:pt modelId="{BD6AF3FC-24D2-4BA3-8355-A1B1ABE5B76E}">
      <dgm:prSet phldrT="[Текст]"/>
      <dgm:spPr/>
      <dgm:t>
        <a:bodyPr/>
        <a:lstStyle/>
        <a:p>
          <a:r>
            <a:rPr lang="ru-RU" dirty="0" smtClean="0"/>
            <a:t>В ЦЕЛЬ</a:t>
          </a:r>
          <a:endParaRPr lang="ru-RU" dirty="0"/>
        </a:p>
      </dgm:t>
    </dgm:pt>
    <dgm:pt modelId="{1BC35CA6-D6E7-4FBE-B8A8-CCDC29CF557A}" type="sibTrans" cxnId="{B8E9717B-4B7E-4F52-A083-BA8AFF09B729}">
      <dgm:prSet/>
      <dgm:spPr/>
      <dgm:t>
        <a:bodyPr/>
        <a:lstStyle/>
        <a:p>
          <a:endParaRPr lang="ru-RU"/>
        </a:p>
      </dgm:t>
    </dgm:pt>
    <dgm:pt modelId="{BF6793D4-AAA6-4F4D-8647-961849986321}" type="parTrans" cxnId="{B8E9717B-4B7E-4F52-A083-BA8AFF09B729}">
      <dgm:prSet/>
      <dgm:spPr/>
      <dgm:t>
        <a:bodyPr/>
        <a:lstStyle/>
        <a:p>
          <a:endParaRPr lang="ru-RU"/>
        </a:p>
      </dgm:t>
    </dgm:pt>
    <dgm:pt modelId="{EE83480E-1824-4C94-8E94-CB829FB348CB}" type="pres">
      <dgm:prSet presAssocID="{8BFDB21D-FE98-4C7D-BBAB-2E5AC5B35720}" presName="hierChild1" presStyleCnt="0">
        <dgm:presLayoutVars>
          <dgm:chPref val="1"/>
          <dgm:dir/>
          <dgm:animOne val="branch"/>
          <dgm:animLvl val="lvl"/>
          <dgm:resizeHandles/>
        </dgm:presLayoutVars>
      </dgm:prSet>
      <dgm:spPr/>
      <dgm:t>
        <a:bodyPr/>
        <a:lstStyle/>
        <a:p>
          <a:endParaRPr lang="ru-RU"/>
        </a:p>
      </dgm:t>
    </dgm:pt>
    <dgm:pt modelId="{607818CC-4340-4058-A3AE-3148E0EEF9DE}" type="pres">
      <dgm:prSet presAssocID="{D83808F6-FCB9-4FB6-817F-83558510C935}" presName="hierRoot1" presStyleCnt="0"/>
      <dgm:spPr/>
    </dgm:pt>
    <dgm:pt modelId="{C7992EFA-2164-4908-A779-43ECCFA614F8}" type="pres">
      <dgm:prSet presAssocID="{D83808F6-FCB9-4FB6-817F-83558510C935}" presName="composite" presStyleCnt="0"/>
      <dgm:spPr/>
    </dgm:pt>
    <dgm:pt modelId="{CC796C4B-9259-4EA7-AFDA-869EC6FDEECC}" type="pres">
      <dgm:prSet presAssocID="{D83808F6-FCB9-4FB6-817F-83558510C935}" presName="background" presStyleLbl="node0" presStyleIdx="0" presStyleCnt="1"/>
      <dgm:spPr/>
    </dgm:pt>
    <dgm:pt modelId="{EBE25DC7-0522-4719-ACA2-EA669A1FF320}" type="pres">
      <dgm:prSet presAssocID="{D83808F6-FCB9-4FB6-817F-83558510C935}" presName="text" presStyleLbl="fgAcc0" presStyleIdx="0" presStyleCnt="1">
        <dgm:presLayoutVars>
          <dgm:chPref val="3"/>
        </dgm:presLayoutVars>
      </dgm:prSet>
      <dgm:spPr/>
      <dgm:t>
        <a:bodyPr/>
        <a:lstStyle/>
        <a:p>
          <a:endParaRPr lang="ru-RU"/>
        </a:p>
      </dgm:t>
    </dgm:pt>
    <dgm:pt modelId="{0C9B75E6-600F-40EF-B9DF-40FCE1FECD70}" type="pres">
      <dgm:prSet presAssocID="{D83808F6-FCB9-4FB6-817F-83558510C935}" presName="hierChild2" presStyleCnt="0"/>
      <dgm:spPr/>
    </dgm:pt>
    <dgm:pt modelId="{EABC0767-644A-47DB-AD36-55935E9BC3D6}" type="pres">
      <dgm:prSet presAssocID="{878F1BBF-9D9C-4679-92F5-902671BA5F4E}" presName="Name10" presStyleLbl="parChTrans1D2" presStyleIdx="0" presStyleCnt="2"/>
      <dgm:spPr/>
      <dgm:t>
        <a:bodyPr/>
        <a:lstStyle/>
        <a:p>
          <a:endParaRPr lang="ru-RU"/>
        </a:p>
      </dgm:t>
    </dgm:pt>
    <dgm:pt modelId="{E3F7C789-011E-47DE-B164-B5161871D540}" type="pres">
      <dgm:prSet presAssocID="{B829F0BC-AD0C-4BF9-A425-124A20CDA6A3}" presName="hierRoot2" presStyleCnt="0"/>
      <dgm:spPr/>
    </dgm:pt>
    <dgm:pt modelId="{85A756C7-BC07-4FFF-B7BC-C7538986187E}" type="pres">
      <dgm:prSet presAssocID="{B829F0BC-AD0C-4BF9-A425-124A20CDA6A3}" presName="composite2" presStyleCnt="0"/>
      <dgm:spPr/>
    </dgm:pt>
    <dgm:pt modelId="{E23A49C5-C9DA-4A1B-ABCF-BF83B05A81A5}" type="pres">
      <dgm:prSet presAssocID="{B829F0BC-AD0C-4BF9-A425-124A20CDA6A3}" presName="background2" presStyleLbl="node2" presStyleIdx="0" presStyleCnt="2"/>
      <dgm:spPr/>
    </dgm:pt>
    <dgm:pt modelId="{69064C83-A33C-46E4-83F5-0A239150BBE3}" type="pres">
      <dgm:prSet presAssocID="{B829F0BC-AD0C-4BF9-A425-124A20CDA6A3}" presName="text2" presStyleLbl="fgAcc2" presStyleIdx="0" presStyleCnt="2">
        <dgm:presLayoutVars>
          <dgm:chPref val="3"/>
        </dgm:presLayoutVars>
      </dgm:prSet>
      <dgm:spPr/>
      <dgm:t>
        <a:bodyPr/>
        <a:lstStyle/>
        <a:p>
          <a:endParaRPr lang="ru-RU"/>
        </a:p>
      </dgm:t>
    </dgm:pt>
    <dgm:pt modelId="{EBA16120-DCC5-4096-A50C-7C181B99AE43}" type="pres">
      <dgm:prSet presAssocID="{B829F0BC-AD0C-4BF9-A425-124A20CDA6A3}" presName="hierChild3" presStyleCnt="0"/>
      <dgm:spPr/>
    </dgm:pt>
    <dgm:pt modelId="{473BA89E-85E4-47A0-B60E-3643BB6D06D8}" type="pres">
      <dgm:prSet presAssocID="{BF6793D4-AAA6-4F4D-8647-961849986321}" presName="Name10" presStyleLbl="parChTrans1D2" presStyleIdx="1" presStyleCnt="2"/>
      <dgm:spPr/>
      <dgm:t>
        <a:bodyPr/>
        <a:lstStyle/>
        <a:p>
          <a:endParaRPr lang="ru-RU"/>
        </a:p>
      </dgm:t>
    </dgm:pt>
    <dgm:pt modelId="{9489582C-8F5E-457B-AB88-CC8A34A09893}" type="pres">
      <dgm:prSet presAssocID="{BD6AF3FC-24D2-4BA3-8355-A1B1ABE5B76E}" presName="hierRoot2" presStyleCnt="0"/>
      <dgm:spPr/>
    </dgm:pt>
    <dgm:pt modelId="{315927DD-171D-4445-BFFD-874B023EBD3F}" type="pres">
      <dgm:prSet presAssocID="{BD6AF3FC-24D2-4BA3-8355-A1B1ABE5B76E}" presName="composite2" presStyleCnt="0"/>
      <dgm:spPr/>
    </dgm:pt>
    <dgm:pt modelId="{F2A0ECE3-F62A-4E83-8528-9BE487C42787}" type="pres">
      <dgm:prSet presAssocID="{BD6AF3FC-24D2-4BA3-8355-A1B1ABE5B76E}" presName="background2" presStyleLbl="node2" presStyleIdx="1" presStyleCnt="2"/>
      <dgm:spPr/>
    </dgm:pt>
    <dgm:pt modelId="{13FD6D99-884B-48A9-9EFF-8C008683B90B}" type="pres">
      <dgm:prSet presAssocID="{BD6AF3FC-24D2-4BA3-8355-A1B1ABE5B76E}" presName="text2" presStyleLbl="fgAcc2" presStyleIdx="1" presStyleCnt="2">
        <dgm:presLayoutVars>
          <dgm:chPref val="3"/>
        </dgm:presLayoutVars>
      </dgm:prSet>
      <dgm:spPr/>
      <dgm:t>
        <a:bodyPr/>
        <a:lstStyle/>
        <a:p>
          <a:endParaRPr lang="ru-RU"/>
        </a:p>
      </dgm:t>
    </dgm:pt>
    <dgm:pt modelId="{2749E6AB-ECED-4C36-88B7-04118BD5213A}" type="pres">
      <dgm:prSet presAssocID="{BD6AF3FC-24D2-4BA3-8355-A1B1ABE5B76E}" presName="hierChild3" presStyleCnt="0"/>
      <dgm:spPr/>
    </dgm:pt>
  </dgm:ptLst>
  <dgm:cxnLst>
    <dgm:cxn modelId="{D0855228-5F43-4FCB-9E8A-511060116D68}" type="presOf" srcId="{D83808F6-FCB9-4FB6-817F-83558510C935}" destId="{EBE25DC7-0522-4719-ACA2-EA669A1FF320}" srcOrd="0" destOrd="0" presId="urn:microsoft.com/office/officeart/2005/8/layout/hierarchy1"/>
    <dgm:cxn modelId="{F2EC349B-881C-4915-B9FE-BDEC54AB4F54}" type="presOf" srcId="{878F1BBF-9D9C-4679-92F5-902671BA5F4E}" destId="{EABC0767-644A-47DB-AD36-55935E9BC3D6}" srcOrd="0" destOrd="0" presId="urn:microsoft.com/office/officeart/2005/8/layout/hierarchy1"/>
    <dgm:cxn modelId="{A165488A-CFFA-40B4-9FF8-563A182523AC}" type="presOf" srcId="{BF6793D4-AAA6-4F4D-8647-961849986321}" destId="{473BA89E-85E4-47A0-B60E-3643BB6D06D8}" srcOrd="0" destOrd="0" presId="urn:microsoft.com/office/officeart/2005/8/layout/hierarchy1"/>
    <dgm:cxn modelId="{3CD70D07-FAC4-4C5E-844F-B4F72024A5B3}" type="presOf" srcId="{B829F0BC-AD0C-4BF9-A425-124A20CDA6A3}" destId="{69064C83-A33C-46E4-83F5-0A239150BBE3}" srcOrd="0" destOrd="0" presId="urn:microsoft.com/office/officeart/2005/8/layout/hierarchy1"/>
    <dgm:cxn modelId="{7BBEF935-C742-4892-A98F-B2701DF1012D}" type="presOf" srcId="{BD6AF3FC-24D2-4BA3-8355-A1B1ABE5B76E}" destId="{13FD6D99-884B-48A9-9EFF-8C008683B90B}" srcOrd="0" destOrd="0" presId="urn:microsoft.com/office/officeart/2005/8/layout/hierarchy1"/>
    <dgm:cxn modelId="{8D0193A8-B368-416B-BD95-871ECBEE43F1}" srcId="{D83808F6-FCB9-4FB6-817F-83558510C935}" destId="{B829F0BC-AD0C-4BF9-A425-124A20CDA6A3}" srcOrd="0" destOrd="0" parTransId="{878F1BBF-9D9C-4679-92F5-902671BA5F4E}" sibTransId="{1F22BF81-4725-475E-A43E-4C724701E097}"/>
    <dgm:cxn modelId="{B8E9717B-4B7E-4F52-A083-BA8AFF09B729}" srcId="{D83808F6-FCB9-4FB6-817F-83558510C935}" destId="{BD6AF3FC-24D2-4BA3-8355-A1B1ABE5B76E}" srcOrd="1" destOrd="0" parTransId="{BF6793D4-AAA6-4F4D-8647-961849986321}" sibTransId="{1BC35CA6-D6E7-4FBE-B8A8-CCDC29CF557A}"/>
    <dgm:cxn modelId="{AE6CF3DF-C491-4621-A09E-9DFF0A3EBB6A}" srcId="{8BFDB21D-FE98-4C7D-BBAB-2E5AC5B35720}" destId="{D83808F6-FCB9-4FB6-817F-83558510C935}" srcOrd="0" destOrd="0" parTransId="{50A1D29B-E9D8-4F63-8DDA-2B53ACE0116F}" sibTransId="{574475A7-D8C6-47C5-B30A-A6EC20330DF2}"/>
    <dgm:cxn modelId="{0953A27F-01FB-4DFB-A12F-8A43D0546AC4}" type="presOf" srcId="{8BFDB21D-FE98-4C7D-BBAB-2E5AC5B35720}" destId="{EE83480E-1824-4C94-8E94-CB829FB348CB}" srcOrd="0" destOrd="0" presId="urn:microsoft.com/office/officeart/2005/8/layout/hierarchy1"/>
    <dgm:cxn modelId="{04C0A162-D2F5-45AA-9988-32DA2735F493}" type="presParOf" srcId="{EE83480E-1824-4C94-8E94-CB829FB348CB}" destId="{607818CC-4340-4058-A3AE-3148E0EEF9DE}" srcOrd="0" destOrd="0" presId="urn:microsoft.com/office/officeart/2005/8/layout/hierarchy1"/>
    <dgm:cxn modelId="{6E4ECF06-0907-414B-A807-8516AE88DC54}" type="presParOf" srcId="{607818CC-4340-4058-A3AE-3148E0EEF9DE}" destId="{C7992EFA-2164-4908-A779-43ECCFA614F8}" srcOrd="0" destOrd="0" presId="urn:microsoft.com/office/officeart/2005/8/layout/hierarchy1"/>
    <dgm:cxn modelId="{FC360B97-4005-478C-8E35-A0749DC959C5}" type="presParOf" srcId="{C7992EFA-2164-4908-A779-43ECCFA614F8}" destId="{CC796C4B-9259-4EA7-AFDA-869EC6FDEECC}" srcOrd="0" destOrd="0" presId="urn:microsoft.com/office/officeart/2005/8/layout/hierarchy1"/>
    <dgm:cxn modelId="{56F42492-942A-4451-AF61-7F8B0B6B3C07}" type="presParOf" srcId="{C7992EFA-2164-4908-A779-43ECCFA614F8}" destId="{EBE25DC7-0522-4719-ACA2-EA669A1FF320}" srcOrd="1" destOrd="0" presId="urn:microsoft.com/office/officeart/2005/8/layout/hierarchy1"/>
    <dgm:cxn modelId="{213AC463-1470-4B78-9AA4-9D53206A8463}" type="presParOf" srcId="{607818CC-4340-4058-A3AE-3148E0EEF9DE}" destId="{0C9B75E6-600F-40EF-B9DF-40FCE1FECD70}" srcOrd="1" destOrd="0" presId="urn:microsoft.com/office/officeart/2005/8/layout/hierarchy1"/>
    <dgm:cxn modelId="{AA5BE9A4-FAC5-47EA-9E56-3EE477C66C88}" type="presParOf" srcId="{0C9B75E6-600F-40EF-B9DF-40FCE1FECD70}" destId="{EABC0767-644A-47DB-AD36-55935E9BC3D6}" srcOrd="0" destOrd="0" presId="urn:microsoft.com/office/officeart/2005/8/layout/hierarchy1"/>
    <dgm:cxn modelId="{3E4293D0-3FFA-4868-94BF-A3865017E3BC}" type="presParOf" srcId="{0C9B75E6-600F-40EF-B9DF-40FCE1FECD70}" destId="{E3F7C789-011E-47DE-B164-B5161871D540}" srcOrd="1" destOrd="0" presId="urn:microsoft.com/office/officeart/2005/8/layout/hierarchy1"/>
    <dgm:cxn modelId="{C20B340D-53C7-483F-8C18-00151688E026}" type="presParOf" srcId="{E3F7C789-011E-47DE-B164-B5161871D540}" destId="{85A756C7-BC07-4FFF-B7BC-C7538986187E}" srcOrd="0" destOrd="0" presId="urn:microsoft.com/office/officeart/2005/8/layout/hierarchy1"/>
    <dgm:cxn modelId="{EA5E7223-B6E3-4CA2-8DB7-F2226CBEE794}" type="presParOf" srcId="{85A756C7-BC07-4FFF-B7BC-C7538986187E}" destId="{E23A49C5-C9DA-4A1B-ABCF-BF83B05A81A5}" srcOrd="0" destOrd="0" presId="urn:microsoft.com/office/officeart/2005/8/layout/hierarchy1"/>
    <dgm:cxn modelId="{A088A9C2-4667-4A69-9B2F-AC7CA31F3BE7}" type="presParOf" srcId="{85A756C7-BC07-4FFF-B7BC-C7538986187E}" destId="{69064C83-A33C-46E4-83F5-0A239150BBE3}" srcOrd="1" destOrd="0" presId="urn:microsoft.com/office/officeart/2005/8/layout/hierarchy1"/>
    <dgm:cxn modelId="{0ECBB7A1-DF25-4B8E-B33B-CDADC60C5975}" type="presParOf" srcId="{E3F7C789-011E-47DE-B164-B5161871D540}" destId="{EBA16120-DCC5-4096-A50C-7C181B99AE43}" srcOrd="1" destOrd="0" presId="urn:microsoft.com/office/officeart/2005/8/layout/hierarchy1"/>
    <dgm:cxn modelId="{E2D534FA-3C82-4071-95B9-FEF5EA66B998}" type="presParOf" srcId="{0C9B75E6-600F-40EF-B9DF-40FCE1FECD70}" destId="{473BA89E-85E4-47A0-B60E-3643BB6D06D8}" srcOrd="2" destOrd="0" presId="urn:microsoft.com/office/officeart/2005/8/layout/hierarchy1"/>
    <dgm:cxn modelId="{A5EB06F0-57C6-4E03-A9A2-F5518B63E26F}" type="presParOf" srcId="{0C9B75E6-600F-40EF-B9DF-40FCE1FECD70}" destId="{9489582C-8F5E-457B-AB88-CC8A34A09893}" srcOrd="3" destOrd="0" presId="urn:microsoft.com/office/officeart/2005/8/layout/hierarchy1"/>
    <dgm:cxn modelId="{8C786DA6-ED94-40A1-9707-0AE4C200F658}" type="presParOf" srcId="{9489582C-8F5E-457B-AB88-CC8A34A09893}" destId="{315927DD-171D-4445-BFFD-874B023EBD3F}" srcOrd="0" destOrd="0" presId="urn:microsoft.com/office/officeart/2005/8/layout/hierarchy1"/>
    <dgm:cxn modelId="{98FD78C2-768D-4532-8DA0-122E00C6C632}" type="presParOf" srcId="{315927DD-171D-4445-BFFD-874B023EBD3F}" destId="{F2A0ECE3-F62A-4E83-8528-9BE487C42787}" srcOrd="0" destOrd="0" presId="urn:microsoft.com/office/officeart/2005/8/layout/hierarchy1"/>
    <dgm:cxn modelId="{0098C87C-0D21-4B22-84F5-8F7C2728F422}" type="presParOf" srcId="{315927DD-171D-4445-BFFD-874B023EBD3F}" destId="{13FD6D99-884B-48A9-9EFF-8C008683B90B}" srcOrd="1" destOrd="0" presId="urn:microsoft.com/office/officeart/2005/8/layout/hierarchy1"/>
    <dgm:cxn modelId="{5896975D-8ABF-42CD-B0FD-E48BBE3CE7D1}" type="presParOf" srcId="{9489582C-8F5E-457B-AB88-CC8A34A09893}" destId="{2749E6AB-ECED-4C36-88B7-04118BD5213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4A4D2F-8F2D-491F-A0E3-526787D8BDC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DC97DB4A-FD2F-4BB7-9818-CE94510D934F}">
      <dgm:prSet phldrT="[Текст]"/>
      <dgm:spPr/>
      <dgm:t>
        <a:bodyPr/>
        <a:lstStyle/>
        <a:p>
          <a:r>
            <a:rPr lang="ru-RU" dirty="0" smtClean="0"/>
            <a:t>Способы метания</a:t>
          </a:r>
          <a:endParaRPr lang="ru-RU" dirty="0"/>
        </a:p>
      </dgm:t>
    </dgm:pt>
    <dgm:pt modelId="{2F8770E9-3F68-4C15-853C-FD65DB334CD2}" type="parTrans" cxnId="{50B5CF44-2BAF-4D03-82C1-B2EEC66C7146}">
      <dgm:prSet/>
      <dgm:spPr/>
      <dgm:t>
        <a:bodyPr/>
        <a:lstStyle/>
        <a:p>
          <a:endParaRPr lang="ru-RU"/>
        </a:p>
      </dgm:t>
    </dgm:pt>
    <dgm:pt modelId="{75C77099-9CA0-4198-9BD0-C70F1D246A86}" type="sibTrans" cxnId="{50B5CF44-2BAF-4D03-82C1-B2EEC66C7146}">
      <dgm:prSet/>
      <dgm:spPr/>
      <dgm:t>
        <a:bodyPr/>
        <a:lstStyle/>
        <a:p>
          <a:endParaRPr lang="ru-RU"/>
        </a:p>
      </dgm:t>
    </dgm:pt>
    <dgm:pt modelId="{97669D30-F98F-4CC4-90BD-B07057F37668}">
      <dgm:prSet phldrT="[Текст]"/>
      <dgm:spPr/>
      <dgm:t>
        <a:bodyPr/>
        <a:lstStyle/>
        <a:p>
          <a:r>
            <a:rPr lang="ru-RU" dirty="0" smtClean="0"/>
            <a:t>На дальность</a:t>
          </a:r>
          <a:endParaRPr lang="ru-RU" dirty="0"/>
        </a:p>
      </dgm:t>
    </dgm:pt>
    <dgm:pt modelId="{E7B8B913-F8F3-4F3A-A31D-D444E492BCB3}" type="parTrans" cxnId="{D91349EC-1B0A-41C8-A2BB-6B2795A4D624}">
      <dgm:prSet/>
      <dgm:spPr/>
      <dgm:t>
        <a:bodyPr/>
        <a:lstStyle/>
        <a:p>
          <a:endParaRPr lang="ru-RU"/>
        </a:p>
      </dgm:t>
    </dgm:pt>
    <dgm:pt modelId="{16CC6334-1D87-4E91-9257-639C7A5946A2}" type="sibTrans" cxnId="{D91349EC-1B0A-41C8-A2BB-6B2795A4D624}">
      <dgm:prSet/>
      <dgm:spPr/>
      <dgm:t>
        <a:bodyPr/>
        <a:lstStyle/>
        <a:p>
          <a:endParaRPr lang="ru-RU"/>
        </a:p>
      </dgm:t>
    </dgm:pt>
    <dgm:pt modelId="{5C1AAD3E-7F93-4F8C-B9C5-85CE02EE0379}">
      <dgm:prSet phldrT="[Текст]"/>
      <dgm:spPr/>
      <dgm:t>
        <a:bodyPr/>
        <a:lstStyle/>
        <a:p>
          <a:r>
            <a:rPr lang="ru-RU" dirty="0" smtClean="0"/>
            <a:t>Из-за головы</a:t>
          </a:r>
          <a:endParaRPr lang="ru-RU" dirty="0"/>
        </a:p>
      </dgm:t>
    </dgm:pt>
    <dgm:pt modelId="{256A69C2-5DF9-44D6-9F76-3A6DC53F928D}" type="parTrans" cxnId="{10384D91-9282-4F89-A9A9-62BB7B9F80DA}">
      <dgm:prSet/>
      <dgm:spPr/>
      <dgm:t>
        <a:bodyPr/>
        <a:lstStyle/>
        <a:p>
          <a:endParaRPr lang="ru-RU"/>
        </a:p>
      </dgm:t>
    </dgm:pt>
    <dgm:pt modelId="{A39F83DD-0F37-4D3F-A2F2-670F59FD7EFD}" type="sibTrans" cxnId="{10384D91-9282-4F89-A9A9-62BB7B9F80DA}">
      <dgm:prSet/>
      <dgm:spPr/>
      <dgm:t>
        <a:bodyPr/>
        <a:lstStyle/>
        <a:p>
          <a:endParaRPr lang="ru-RU"/>
        </a:p>
      </dgm:t>
    </dgm:pt>
    <dgm:pt modelId="{BC743F7C-0100-4858-9EE7-DBF6881ACA83}">
      <dgm:prSet phldrT="[Текст]"/>
      <dgm:spPr/>
      <dgm:t>
        <a:bodyPr/>
        <a:lstStyle/>
        <a:p>
          <a:r>
            <a:rPr lang="ru-RU" dirty="0" smtClean="0"/>
            <a:t>Из-за спины через плечо</a:t>
          </a:r>
          <a:endParaRPr lang="ru-RU" dirty="0"/>
        </a:p>
      </dgm:t>
    </dgm:pt>
    <dgm:pt modelId="{A24C5C3B-40A3-4C0B-AFB5-32350D48C878}" type="parTrans" cxnId="{2AEBC4EA-DB87-4AE7-A164-7869088F9074}">
      <dgm:prSet/>
      <dgm:spPr/>
      <dgm:t>
        <a:bodyPr/>
        <a:lstStyle/>
        <a:p>
          <a:endParaRPr lang="ru-RU"/>
        </a:p>
      </dgm:t>
    </dgm:pt>
    <dgm:pt modelId="{B1B8A667-2CFE-407B-8DBB-D547361E3B59}" type="sibTrans" cxnId="{2AEBC4EA-DB87-4AE7-A164-7869088F9074}">
      <dgm:prSet/>
      <dgm:spPr/>
      <dgm:t>
        <a:bodyPr/>
        <a:lstStyle/>
        <a:p>
          <a:endParaRPr lang="ru-RU"/>
        </a:p>
      </dgm:t>
    </dgm:pt>
    <dgm:pt modelId="{DCD4B28D-751C-42E5-86F1-1322CE6D2E2F}">
      <dgm:prSet phldrT="[Текст]"/>
      <dgm:spPr/>
      <dgm:t>
        <a:bodyPr/>
        <a:lstStyle/>
        <a:p>
          <a:r>
            <a:rPr lang="ru-RU" dirty="0" smtClean="0"/>
            <a:t>В цель</a:t>
          </a:r>
          <a:endParaRPr lang="ru-RU" dirty="0"/>
        </a:p>
      </dgm:t>
    </dgm:pt>
    <dgm:pt modelId="{C3DEF9DE-93CA-4086-AA9C-4AF81D9C3F1D}" type="parTrans" cxnId="{A0DBE17C-6473-4AF0-95F5-3D65367209A5}">
      <dgm:prSet/>
      <dgm:spPr/>
      <dgm:t>
        <a:bodyPr/>
        <a:lstStyle/>
        <a:p>
          <a:endParaRPr lang="ru-RU"/>
        </a:p>
      </dgm:t>
    </dgm:pt>
    <dgm:pt modelId="{5ED4351D-1EB8-4EA1-AC24-6695B156235A}" type="sibTrans" cxnId="{A0DBE17C-6473-4AF0-95F5-3D65367209A5}">
      <dgm:prSet/>
      <dgm:spPr/>
      <dgm:t>
        <a:bodyPr/>
        <a:lstStyle/>
        <a:p>
          <a:endParaRPr lang="ru-RU"/>
        </a:p>
      </dgm:t>
    </dgm:pt>
    <dgm:pt modelId="{EA0F084E-B520-4D26-8586-726C24B85578}">
      <dgm:prSet phldrT="[Текст]"/>
      <dgm:spPr/>
      <dgm:t>
        <a:bodyPr/>
        <a:lstStyle/>
        <a:p>
          <a:r>
            <a:rPr lang="ru-RU" dirty="0" smtClean="0"/>
            <a:t>Прямой рукой сверху</a:t>
          </a:r>
          <a:endParaRPr lang="ru-RU" dirty="0"/>
        </a:p>
      </dgm:t>
    </dgm:pt>
    <dgm:pt modelId="{BDB1B5E4-0844-4061-A664-C698BB9460D4}" type="parTrans" cxnId="{61AA16F4-705B-40F2-8868-E8EE01AD77ED}">
      <dgm:prSet/>
      <dgm:spPr/>
      <dgm:t>
        <a:bodyPr/>
        <a:lstStyle/>
        <a:p>
          <a:endParaRPr lang="ru-RU"/>
        </a:p>
      </dgm:t>
    </dgm:pt>
    <dgm:pt modelId="{ABF9E49B-EDAF-4C41-B6AF-56F519D284A8}" type="sibTrans" cxnId="{61AA16F4-705B-40F2-8868-E8EE01AD77ED}">
      <dgm:prSet/>
      <dgm:spPr/>
      <dgm:t>
        <a:bodyPr/>
        <a:lstStyle/>
        <a:p>
          <a:endParaRPr lang="ru-RU"/>
        </a:p>
      </dgm:t>
    </dgm:pt>
    <dgm:pt modelId="{DBE0AB4C-7747-47EF-B7C9-632628133868}">
      <dgm:prSet/>
      <dgm:spPr/>
      <dgm:t>
        <a:bodyPr/>
        <a:lstStyle/>
        <a:p>
          <a:r>
            <a:rPr lang="ru-RU" dirty="0" smtClean="0"/>
            <a:t>Прямой рукой сбоку</a:t>
          </a:r>
          <a:endParaRPr lang="ru-RU" dirty="0"/>
        </a:p>
      </dgm:t>
    </dgm:pt>
    <dgm:pt modelId="{C7AB12F8-19C6-4849-9C15-041B565283E4}" type="parTrans" cxnId="{532886B2-216F-4FEF-9B0F-D92F2989A679}">
      <dgm:prSet/>
      <dgm:spPr/>
      <dgm:t>
        <a:bodyPr/>
        <a:lstStyle/>
        <a:p>
          <a:endParaRPr lang="ru-RU"/>
        </a:p>
      </dgm:t>
    </dgm:pt>
    <dgm:pt modelId="{54EDCFD8-F332-49C7-BF02-1D29E60DD235}" type="sibTrans" cxnId="{532886B2-216F-4FEF-9B0F-D92F2989A679}">
      <dgm:prSet/>
      <dgm:spPr/>
      <dgm:t>
        <a:bodyPr/>
        <a:lstStyle/>
        <a:p>
          <a:endParaRPr lang="ru-RU"/>
        </a:p>
      </dgm:t>
    </dgm:pt>
    <dgm:pt modelId="{028ED26B-672E-43E1-8E55-8D49C2CFD8DB}" type="pres">
      <dgm:prSet presAssocID="{C54A4D2F-8F2D-491F-A0E3-526787D8BDCF}" presName="hierChild1" presStyleCnt="0">
        <dgm:presLayoutVars>
          <dgm:chPref val="1"/>
          <dgm:dir/>
          <dgm:animOne val="branch"/>
          <dgm:animLvl val="lvl"/>
          <dgm:resizeHandles/>
        </dgm:presLayoutVars>
      </dgm:prSet>
      <dgm:spPr/>
      <dgm:t>
        <a:bodyPr/>
        <a:lstStyle/>
        <a:p>
          <a:endParaRPr lang="ru-RU"/>
        </a:p>
      </dgm:t>
    </dgm:pt>
    <dgm:pt modelId="{3657688A-D3B5-454F-8021-4EB2DC3FCFE2}" type="pres">
      <dgm:prSet presAssocID="{DC97DB4A-FD2F-4BB7-9818-CE94510D934F}" presName="hierRoot1" presStyleCnt="0"/>
      <dgm:spPr/>
    </dgm:pt>
    <dgm:pt modelId="{FCAE5BB2-DDC7-4ABC-9946-8C94B83BE84D}" type="pres">
      <dgm:prSet presAssocID="{DC97DB4A-FD2F-4BB7-9818-CE94510D934F}" presName="composite" presStyleCnt="0"/>
      <dgm:spPr/>
    </dgm:pt>
    <dgm:pt modelId="{2416309B-6B41-4B13-8F06-2CA516EAD271}" type="pres">
      <dgm:prSet presAssocID="{DC97DB4A-FD2F-4BB7-9818-CE94510D934F}" presName="background" presStyleLbl="node0" presStyleIdx="0" presStyleCnt="1"/>
      <dgm:spPr/>
    </dgm:pt>
    <dgm:pt modelId="{AAAC5444-B35B-4BA2-86E3-CE76C10D8E39}" type="pres">
      <dgm:prSet presAssocID="{DC97DB4A-FD2F-4BB7-9818-CE94510D934F}" presName="text" presStyleLbl="fgAcc0" presStyleIdx="0" presStyleCnt="1">
        <dgm:presLayoutVars>
          <dgm:chPref val="3"/>
        </dgm:presLayoutVars>
      </dgm:prSet>
      <dgm:spPr/>
      <dgm:t>
        <a:bodyPr/>
        <a:lstStyle/>
        <a:p>
          <a:endParaRPr lang="ru-RU"/>
        </a:p>
      </dgm:t>
    </dgm:pt>
    <dgm:pt modelId="{C0265A57-B0EA-4C7E-9A40-DE6324F22F80}" type="pres">
      <dgm:prSet presAssocID="{DC97DB4A-FD2F-4BB7-9818-CE94510D934F}" presName="hierChild2" presStyleCnt="0"/>
      <dgm:spPr/>
    </dgm:pt>
    <dgm:pt modelId="{01B485F6-824F-4679-A13F-61E0B5B3178A}" type="pres">
      <dgm:prSet presAssocID="{E7B8B913-F8F3-4F3A-A31D-D444E492BCB3}" presName="Name10" presStyleLbl="parChTrans1D2" presStyleIdx="0" presStyleCnt="2"/>
      <dgm:spPr/>
      <dgm:t>
        <a:bodyPr/>
        <a:lstStyle/>
        <a:p>
          <a:endParaRPr lang="ru-RU"/>
        </a:p>
      </dgm:t>
    </dgm:pt>
    <dgm:pt modelId="{97BA0086-2EE7-4523-80B1-3D919D55C34E}" type="pres">
      <dgm:prSet presAssocID="{97669D30-F98F-4CC4-90BD-B07057F37668}" presName="hierRoot2" presStyleCnt="0"/>
      <dgm:spPr/>
    </dgm:pt>
    <dgm:pt modelId="{35F91743-5CB3-4BD0-AD4B-322B35AB82EA}" type="pres">
      <dgm:prSet presAssocID="{97669D30-F98F-4CC4-90BD-B07057F37668}" presName="composite2" presStyleCnt="0"/>
      <dgm:spPr/>
    </dgm:pt>
    <dgm:pt modelId="{3B6E8D59-B17A-41C1-8810-117703DF26B0}" type="pres">
      <dgm:prSet presAssocID="{97669D30-F98F-4CC4-90BD-B07057F37668}" presName="background2" presStyleLbl="node2" presStyleIdx="0" presStyleCnt="2"/>
      <dgm:spPr/>
    </dgm:pt>
    <dgm:pt modelId="{8C952841-430A-4B11-B9C0-72478A48C764}" type="pres">
      <dgm:prSet presAssocID="{97669D30-F98F-4CC4-90BD-B07057F37668}" presName="text2" presStyleLbl="fgAcc2" presStyleIdx="0" presStyleCnt="2">
        <dgm:presLayoutVars>
          <dgm:chPref val="3"/>
        </dgm:presLayoutVars>
      </dgm:prSet>
      <dgm:spPr/>
      <dgm:t>
        <a:bodyPr/>
        <a:lstStyle/>
        <a:p>
          <a:endParaRPr lang="ru-RU"/>
        </a:p>
      </dgm:t>
    </dgm:pt>
    <dgm:pt modelId="{4915F1E3-BBC1-4E42-AD07-2E52ABEF7678}" type="pres">
      <dgm:prSet presAssocID="{97669D30-F98F-4CC4-90BD-B07057F37668}" presName="hierChild3" presStyleCnt="0"/>
      <dgm:spPr/>
    </dgm:pt>
    <dgm:pt modelId="{CF441365-FDAE-4AA4-8F7B-76A77F8F9A40}" type="pres">
      <dgm:prSet presAssocID="{256A69C2-5DF9-44D6-9F76-3A6DC53F928D}" presName="Name17" presStyleLbl="parChTrans1D3" presStyleIdx="0" presStyleCnt="4"/>
      <dgm:spPr/>
      <dgm:t>
        <a:bodyPr/>
        <a:lstStyle/>
        <a:p>
          <a:endParaRPr lang="ru-RU"/>
        </a:p>
      </dgm:t>
    </dgm:pt>
    <dgm:pt modelId="{08237624-BCD3-4DC8-8F8B-B7C198C0E2AB}" type="pres">
      <dgm:prSet presAssocID="{5C1AAD3E-7F93-4F8C-B9C5-85CE02EE0379}" presName="hierRoot3" presStyleCnt="0"/>
      <dgm:spPr/>
    </dgm:pt>
    <dgm:pt modelId="{0C283D47-B305-43FF-B269-46B8422B9AE4}" type="pres">
      <dgm:prSet presAssocID="{5C1AAD3E-7F93-4F8C-B9C5-85CE02EE0379}" presName="composite3" presStyleCnt="0"/>
      <dgm:spPr/>
    </dgm:pt>
    <dgm:pt modelId="{533E44D2-71D9-43C2-B452-DE4788C489A5}" type="pres">
      <dgm:prSet presAssocID="{5C1AAD3E-7F93-4F8C-B9C5-85CE02EE0379}" presName="background3" presStyleLbl="node3" presStyleIdx="0" presStyleCnt="4"/>
      <dgm:spPr/>
    </dgm:pt>
    <dgm:pt modelId="{910D95FC-2A09-4F88-A0AD-6C771F1954B2}" type="pres">
      <dgm:prSet presAssocID="{5C1AAD3E-7F93-4F8C-B9C5-85CE02EE0379}" presName="text3" presStyleLbl="fgAcc3" presStyleIdx="0" presStyleCnt="4">
        <dgm:presLayoutVars>
          <dgm:chPref val="3"/>
        </dgm:presLayoutVars>
      </dgm:prSet>
      <dgm:spPr/>
      <dgm:t>
        <a:bodyPr/>
        <a:lstStyle/>
        <a:p>
          <a:endParaRPr lang="ru-RU"/>
        </a:p>
      </dgm:t>
    </dgm:pt>
    <dgm:pt modelId="{B4817208-5CB7-4F95-BA77-85C269D25FA8}" type="pres">
      <dgm:prSet presAssocID="{5C1AAD3E-7F93-4F8C-B9C5-85CE02EE0379}" presName="hierChild4" presStyleCnt="0"/>
      <dgm:spPr/>
    </dgm:pt>
    <dgm:pt modelId="{2B11401B-4274-4DAB-AAA4-7EF6F241BD18}" type="pres">
      <dgm:prSet presAssocID="{A24C5C3B-40A3-4C0B-AFB5-32350D48C878}" presName="Name17" presStyleLbl="parChTrans1D3" presStyleIdx="1" presStyleCnt="4"/>
      <dgm:spPr/>
      <dgm:t>
        <a:bodyPr/>
        <a:lstStyle/>
        <a:p>
          <a:endParaRPr lang="ru-RU"/>
        </a:p>
      </dgm:t>
    </dgm:pt>
    <dgm:pt modelId="{20A198E4-47B3-4657-BBFC-98060471F8B1}" type="pres">
      <dgm:prSet presAssocID="{BC743F7C-0100-4858-9EE7-DBF6881ACA83}" presName="hierRoot3" presStyleCnt="0"/>
      <dgm:spPr/>
    </dgm:pt>
    <dgm:pt modelId="{71FFC60D-3664-4B2C-B4AE-A544772D96B3}" type="pres">
      <dgm:prSet presAssocID="{BC743F7C-0100-4858-9EE7-DBF6881ACA83}" presName="composite3" presStyleCnt="0"/>
      <dgm:spPr/>
    </dgm:pt>
    <dgm:pt modelId="{A426E8EA-C82A-4FAE-80F3-E53467200708}" type="pres">
      <dgm:prSet presAssocID="{BC743F7C-0100-4858-9EE7-DBF6881ACA83}" presName="background3" presStyleLbl="node3" presStyleIdx="1" presStyleCnt="4"/>
      <dgm:spPr/>
    </dgm:pt>
    <dgm:pt modelId="{EBF3881C-E109-4A5A-93E5-66CC38D109D3}" type="pres">
      <dgm:prSet presAssocID="{BC743F7C-0100-4858-9EE7-DBF6881ACA83}" presName="text3" presStyleLbl="fgAcc3" presStyleIdx="1" presStyleCnt="4">
        <dgm:presLayoutVars>
          <dgm:chPref val="3"/>
        </dgm:presLayoutVars>
      </dgm:prSet>
      <dgm:spPr/>
      <dgm:t>
        <a:bodyPr/>
        <a:lstStyle/>
        <a:p>
          <a:endParaRPr lang="ru-RU"/>
        </a:p>
      </dgm:t>
    </dgm:pt>
    <dgm:pt modelId="{8D1A81E9-516F-4B61-AAE9-31D8419E1928}" type="pres">
      <dgm:prSet presAssocID="{BC743F7C-0100-4858-9EE7-DBF6881ACA83}" presName="hierChild4" presStyleCnt="0"/>
      <dgm:spPr/>
    </dgm:pt>
    <dgm:pt modelId="{30454D07-52F8-443C-940D-88ACBCB418AF}" type="pres">
      <dgm:prSet presAssocID="{C3DEF9DE-93CA-4086-AA9C-4AF81D9C3F1D}" presName="Name10" presStyleLbl="parChTrans1D2" presStyleIdx="1" presStyleCnt="2"/>
      <dgm:spPr/>
      <dgm:t>
        <a:bodyPr/>
        <a:lstStyle/>
        <a:p>
          <a:endParaRPr lang="ru-RU"/>
        </a:p>
      </dgm:t>
    </dgm:pt>
    <dgm:pt modelId="{360AD2C1-7153-4F73-8D86-641B396E698D}" type="pres">
      <dgm:prSet presAssocID="{DCD4B28D-751C-42E5-86F1-1322CE6D2E2F}" presName="hierRoot2" presStyleCnt="0"/>
      <dgm:spPr/>
    </dgm:pt>
    <dgm:pt modelId="{1A2EF507-EB8D-4AE3-A2AD-4FA5B6219893}" type="pres">
      <dgm:prSet presAssocID="{DCD4B28D-751C-42E5-86F1-1322CE6D2E2F}" presName="composite2" presStyleCnt="0"/>
      <dgm:spPr/>
    </dgm:pt>
    <dgm:pt modelId="{0F3487DA-D9A1-46B5-9D48-B05573D8C3A2}" type="pres">
      <dgm:prSet presAssocID="{DCD4B28D-751C-42E5-86F1-1322CE6D2E2F}" presName="background2" presStyleLbl="node2" presStyleIdx="1" presStyleCnt="2"/>
      <dgm:spPr/>
    </dgm:pt>
    <dgm:pt modelId="{E0E59F71-D560-4644-81A7-5CD58CF62450}" type="pres">
      <dgm:prSet presAssocID="{DCD4B28D-751C-42E5-86F1-1322CE6D2E2F}" presName="text2" presStyleLbl="fgAcc2" presStyleIdx="1" presStyleCnt="2">
        <dgm:presLayoutVars>
          <dgm:chPref val="3"/>
        </dgm:presLayoutVars>
      </dgm:prSet>
      <dgm:spPr/>
      <dgm:t>
        <a:bodyPr/>
        <a:lstStyle/>
        <a:p>
          <a:endParaRPr lang="ru-RU"/>
        </a:p>
      </dgm:t>
    </dgm:pt>
    <dgm:pt modelId="{CDAFCA72-7FEC-4724-B9E8-57EA62F3C57C}" type="pres">
      <dgm:prSet presAssocID="{DCD4B28D-751C-42E5-86F1-1322CE6D2E2F}" presName="hierChild3" presStyleCnt="0"/>
      <dgm:spPr/>
    </dgm:pt>
    <dgm:pt modelId="{B505DDE1-839B-42E4-8328-E6FCC591F92D}" type="pres">
      <dgm:prSet presAssocID="{BDB1B5E4-0844-4061-A664-C698BB9460D4}" presName="Name17" presStyleLbl="parChTrans1D3" presStyleIdx="2" presStyleCnt="4"/>
      <dgm:spPr/>
      <dgm:t>
        <a:bodyPr/>
        <a:lstStyle/>
        <a:p>
          <a:endParaRPr lang="ru-RU"/>
        </a:p>
      </dgm:t>
    </dgm:pt>
    <dgm:pt modelId="{ABA17FFE-F380-4BAF-B5F6-715D822274A3}" type="pres">
      <dgm:prSet presAssocID="{EA0F084E-B520-4D26-8586-726C24B85578}" presName="hierRoot3" presStyleCnt="0"/>
      <dgm:spPr/>
    </dgm:pt>
    <dgm:pt modelId="{C188A8F7-9CA7-4498-BF11-529158D9449C}" type="pres">
      <dgm:prSet presAssocID="{EA0F084E-B520-4D26-8586-726C24B85578}" presName="composite3" presStyleCnt="0"/>
      <dgm:spPr/>
    </dgm:pt>
    <dgm:pt modelId="{DAFAAB24-5294-40E6-9361-073C4F325680}" type="pres">
      <dgm:prSet presAssocID="{EA0F084E-B520-4D26-8586-726C24B85578}" presName="background3" presStyleLbl="node3" presStyleIdx="2" presStyleCnt="4"/>
      <dgm:spPr/>
    </dgm:pt>
    <dgm:pt modelId="{1F011100-7B7B-4A1F-8422-37DF9BFDBBEF}" type="pres">
      <dgm:prSet presAssocID="{EA0F084E-B520-4D26-8586-726C24B85578}" presName="text3" presStyleLbl="fgAcc3" presStyleIdx="2" presStyleCnt="4">
        <dgm:presLayoutVars>
          <dgm:chPref val="3"/>
        </dgm:presLayoutVars>
      </dgm:prSet>
      <dgm:spPr/>
      <dgm:t>
        <a:bodyPr/>
        <a:lstStyle/>
        <a:p>
          <a:endParaRPr lang="ru-RU"/>
        </a:p>
      </dgm:t>
    </dgm:pt>
    <dgm:pt modelId="{C4684BDE-5BBB-406A-8FB6-DA8F1EFDA7D4}" type="pres">
      <dgm:prSet presAssocID="{EA0F084E-B520-4D26-8586-726C24B85578}" presName="hierChild4" presStyleCnt="0"/>
      <dgm:spPr/>
    </dgm:pt>
    <dgm:pt modelId="{E79C2A7B-6299-4C8F-8F77-F44ACA9F8AB6}" type="pres">
      <dgm:prSet presAssocID="{C7AB12F8-19C6-4849-9C15-041B565283E4}" presName="Name17" presStyleLbl="parChTrans1D3" presStyleIdx="3" presStyleCnt="4"/>
      <dgm:spPr/>
      <dgm:t>
        <a:bodyPr/>
        <a:lstStyle/>
        <a:p>
          <a:endParaRPr lang="ru-RU"/>
        </a:p>
      </dgm:t>
    </dgm:pt>
    <dgm:pt modelId="{DA63B0E8-A091-4603-ADAB-81BE0E519070}" type="pres">
      <dgm:prSet presAssocID="{DBE0AB4C-7747-47EF-B7C9-632628133868}" presName="hierRoot3" presStyleCnt="0"/>
      <dgm:spPr/>
    </dgm:pt>
    <dgm:pt modelId="{4ABD37EF-1578-41EF-9AC5-C08EFAD0C78B}" type="pres">
      <dgm:prSet presAssocID="{DBE0AB4C-7747-47EF-B7C9-632628133868}" presName="composite3" presStyleCnt="0"/>
      <dgm:spPr/>
    </dgm:pt>
    <dgm:pt modelId="{F1C2D781-7D2B-42C4-8856-A3FEBE01E59B}" type="pres">
      <dgm:prSet presAssocID="{DBE0AB4C-7747-47EF-B7C9-632628133868}" presName="background3" presStyleLbl="node3" presStyleIdx="3" presStyleCnt="4"/>
      <dgm:spPr/>
    </dgm:pt>
    <dgm:pt modelId="{7E163284-428B-42BD-9705-75D926065860}" type="pres">
      <dgm:prSet presAssocID="{DBE0AB4C-7747-47EF-B7C9-632628133868}" presName="text3" presStyleLbl="fgAcc3" presStyleIdx="3" presStyleCnt="4">
        <dgm:presLayoutVars>
          <dgm:chPref val="3"/>
        </dgm:presLayoutVars>
      </dgm:prSet>
      <dgm:spPr/>
      <dgm:t>
        <a:bodyPr/>
        <a:lstStyle/>
        <a:p>
          <a:endParaRPr lang="ru-RU"/>
        </a:p>
      </dgm:t>
    </dgm:pt>
    <dgm:pt modelId="{A07685E3-414C-47F4-A6CA-AE4B52433637}" type="pres">
      <dgm:prSet presAssocID="{DBE0AB4C-7747-47EF-B7C9-632628133868}" presName="hierChild4" presStyleCnt="0"/>
      <dgm:spPr/>
    </dgm:pt>
  </dgm:ptLst>
  <dgm:cxnLst>
    <dgm:cxn modelId="{8FF65F15-F245-46E2-ACC5-78DDE4B088E9}" type="presOf" srcId="{A24C5C3B-40A3-4C0B-AFB5-32350D48C878}" destId="{2B11401B-4274-4DAB-AAA4-7EF6F241BD18}" srcOrd="0" destOrd="0" presId="urn:microsoft.com/office/officeart/2005/8/layout/hierarchy1"/>
    <dgm:cxn modelId="{10384D91-9282-4F89-A9A9-62BB7B9F80DA}" srcId="{97669D30-F98F-4CC4-90BD-B07057F37668}" destId="{5C1AAD3E-7F93-4F8C-B9C5-85CE02EE0379}" srcOrd="0" destOrd="0" parTransId="{256A69C2-5DF9-44D6-9F76-3A6DC53F928D}" sibTransId="{A39F83DD-0F37-4D3F-A2F2-670F59FD7EFD}"/>
    <dgm:cxn modelId="{532886B2-216F-4FEF-9B0F-D92F2989A679}" srcId="{DCD4B28D-751C-42E5-86F1-1322CE6D2E2F}" destId="{DBE0AB4C-7747-47EF-B7C9-632628133868}" srcOrd="1" destOrd="0" parTransId="{C7AB12F8-19C6-4849-9C15-041B565283E4}" sibTransId="{54EDCFD8-F332-49C7-BF02-1D29E60DD235}"/>
    <dgm:cxn modelId="{CB93F152-9C3C-4447-B6EA-B144921DEC1C}" type="presOf" srcId="{BC743F7C-0100-4858-9EE7-DBF6881ACA83}" destId="{EBF3881C-E109-4A5A-93E5-66CC38D109D3}" srcOrd="0" destOrd="0" presId="urn:microsoft.com/office/officeart/2005/8/layout/hierarchy1"/>
    <dgm:cxn modelId="{A8873318-5773-4623-A5E2-D763326A1615}" type="presOf" srcId="{DBE0AB4C-7747-47EF-B7C9-632628133868}" destId="{7E163284-428B-42BD-9705-75D926065860}" srcOrd="0" destOrd="0" presId="urn:microsoft.com/office/officeart/2005/8/layout/hierarchy1"/>
    <dgm:cxn modelId="{61AA16F4-705B-40F2-8868-E8EE01AD77ED}" srcId="{DCD4B28D-751C-42E5-86F1-1322CE6D2E2F}" destId="{EA0F084E-B520-4D26-8586-726C24B85578}" srcOrd="0" destOrd="0" parTransId="{BDB1B5E4-0844-4061-A664-C698BB9460D4}" sibTransId="{ABF9E49B-EDAF-4C41-B6AF-56F519D284A8}"/>
    <dgm:cxn modelId="{2AEBC4EA-DB87-4AE7-A164-7869088F9074}" srcId="{97669D30-F98F-4CC4-90BD-B07057F37668}" destId="{BC743F7C-0100-4858-9EE7-DBF6881ACA83}" srcOrd="1" destOrd="0" parTransId="{A24C5C3B-40A3-4C0B-AFB5-32350D48C878}" sibTransId="{B1B8A667-2CFE-407B-8DBB-D547361E3B59}"/>
    <dgm:cxn modelId="{9D2DBED7-5BEA-4E91-9CD4-2D46651010F2}" type="presOf" srcId="{DC97DB4A-FD2F-4BB7-9818-CE94510D934F}" destId="{AAAC5444-B35B-4BA2-86E3-CE76C10D8E39}" srcOrd="0" destOrd="0" presId="urn:microsoft.com/office/officeart/2005/8/layout/hierarchy1"/>
    <dgm:cxn modelId="{D4E61CF2-FA76-45ED-9697-A38107197BE1}" type="presOf" srcId="{DCD4B28D-751C-42E5-86F1-1322CE6D2E2F}" destId="{E0E59F71-D560-4644-81A7-5CD58CF62450}" srcOrd="0" destOrd="0" presId="urn:microsoft.com/office/officeart/2005/8/layout/hierarchy1"/>
    <dgm:cxn modelId="{F2B9E54F-3785-4BA4-993D-8972E0A2BFD4}" type="presOf" srcId="{C54A4D2F-8F2D-491F-A0E3-526787D8BDCF}" destId="{028ED26B-672E-43E1-8E55-8D49C2CFD8DB}" srcOrd="0" destOrd="0" presId="urn:microsoft.com/office/officeart/2005/8/layout/hierarchy1"/>
    <dgm:cxn modelId="{50B5CF44-2BAF-4D03-82C1-B2EEC66C7146}" srcId="{C54A4D2F-8F2D-491F-A0E3-526787D8BDCF}" destId="{DC97DB4A-FD2F-4BB7-9818-CE94510D934F}" srcOrd="0" destOrd="0" parTransId="{2F8770E9-3F68-4C15-853C-FD65DB334CD2}" sibTransId="{75C77099-9CA0-4198-9BD0-C70F1D246A86}"/>
    <dgm:cxn modelId="{64C50B7D-B79B-4D0B-B53A-38D7E172FD47}" type="presOf" srcId="{EA0F084E-B520-4D26-8586-726C24B85578}" destId="{1F011100-7B7B-4A1F-8422-37DF9BFDBBEF}" srcOrd="0" destOrd="0" presId="urn:microsoft.com/office/officeart/2005/8/layout/hierarchy1"/>
    <dgm:cxn modelId="{CD1E24CF-7D0B-4D9E-BAC0-044A8DACE871}" type="presOf" srcId="{E7B8B913-F8F3-4F3A-A31D-D444E492BCB3}" destId="{01B485F6-824F-4679-A13F-61E0B5B3178A}" srcOrd="0" destOrd="0" presId="urn:microsoft.com/office/officeart/2005/8/layout/hierarchy1"/>
    <dgm:cxn modelId="{737ADC9D-ECC3-4CDA-B8B0-AF19A461185A}" type="presOf" srcId="{BDB1B5E4-0844-4061-A664-C698BB9460D4}" destId="{B505DDE1-839B-42E4-8328-E6FCC591F92D}" srcOrd="0" destOrd="0" presId="urn:microsoft.com/office/officeart/2005/8/layout/hierarchy1"/>
    <dgm:cxn modelId="{2B9A8CE0-F852-4723-91C8-85A19FDAEF2B}" type="presOf" srcId="{5C1AAD3E-7F93-4F8C-B9C5-85CE02EE0379}" destId="{910D95FC-2A09-4F88-A0AD-6C771F1954B2}" srcOrd="0" destOrd="0" presId="urn:microsoft.com/office/officeart/2005/8/layout/hierarchy1"/>
    <dgm:cxn modelId="{D91349EC-1B0A-41C8-A2BB-6B2795A4D624}" srcId="{DC97DB4A-FD2F-4BB7-9818-CE94510D934F}" destId="{97669D30-F98F-4CC4-90BD-B07057F37668}" srcOrd="0" destOrd="0" parTransId="{E7B8B913-F8F3-4F3A-A31D-D444E492BCB3}" sibTransId="{16CC6334-1D87-4E91-9257-639C7A5946A2}"/>
    <dgm:cxn modelId="{E7554033-CC41-4C94-AFAD-305E3781950A}" type="presOf" srcId="{C3DEF9DE-93CA-4086-AA9C-4AF81D9C3F1D}" destId="{30454D07-52F8-443C-940D-88ACBCB418AF}" srcOrd="0" destOrd="0" presId="urn:microsoft.com/office/officeart/2005/8/layout/hierarchy1"/>
    <dgm:cxn modelId="{D0435456-F53A-4983-BA1F-2AB68C9040A1}" type="presOf" srcId="{97669D30-F98F-4CC4-90BD-B07057F37668}" destId="{8C952841-430A-4B11-B9C0-72478A48C764}" srcOrd="0" destOrd="0" presId="urn:microsoft.com/office/officeart/2005/8/layout/hierarchy1"/>
    <dgm:cxn modelId="{AECBC1A2-B3EA-460A-B990-2A134AEE1E97}" type="presOf" srcId="{256A69C2-5DF9-44D6-9F76-3A6DC53F928D}" destId="{CF441365-FDAE-4AA4-8F7B-76A77F8F9A40}" srcOrd="0" destOrd="0" presId="urn:microsoft.com/office/officeart/2005/8/layout/hierarchy1"/>
    <dgm:cxn modelId="{A0DBE17C-6473-4AF0-95F5-3D65367209A5}" srcId="{DC97DB4A-FD2F-4BB7-9818-CE94510D934F}" destId="{DCD4B28D-751C-42E5-86F1-1322CE6D2E2F}" srcOrd="1" destOrd="0" parTransId="{C3DEF9DE-93CA-4086-AA9C-4AF81D9C3F1D}" sibTransId="{5ED4351D-1EB8-4EA1-AC24-6695B156235A}"/>
    <dgm:cxn modelId="{0EDC5CFB-C11A-4DFA-908F-FCB209A28E30}" type="presOf" srcId="{C7AB12F8-19C6-4849-9C15-041B565283E4}" destId="{E79C2A7B-6299-4C8F-8F77-F44ACA9F8AB6}" srcOrd="0" destOrd="0" presId="urn:microsoft.com/office/officeart/2005/8/layout/hierarchy1"/>
    <dgm:cxn modelId="{803723DC-114F-4AFD-A07F-2233CA1FCB52}" type="presParOf" srcId="{028ED26B-672E-43E1-8E55-8D49C2CFD8DB}" destId="{3657688A-D3B5-454F-8021-4EB2DC3FCFE2}" srcOrd="0" destOrd="0" presId="urn:microsoft.com/office/officeart/2005/8/layout/hierarchy1"/>
    <dgm:cxn modelId="{ED19F6EB-4105-4BAC-8D7B-D625339E38B2}" type="presParOf" srcId="{3657688A-D3B5-454F-8021-4EB2DC3FCFE2}" destId="{FCAE5BB2-DDC7-4ABC-9946-8C94B83BE84D}" srcOrd="0" destOrd="0" presId="urn:microsoft.com/office/officeart/2005/8/layout/hierarchy1"/>
    <dgm:cxn modelId="{F2C90AB7-C2A2-4112-AE75-F23B6005076C}" type="presParOf" srcId="{FCAE5BB2-DDC7-4ABC-9946-8C94B83BE84D}" destId="{2416309B-6B41-4B13-8F06-2CA516EAD271}" srcOrd="0" destOrd="0" presId="urn:microsoft.com/office/officeart/2005/8/layout/hierarchy1"/>
    <dgm:cxn modelId="{4872D4A6-B384-4169-9D8C-0EDE8D3C408F}" type="presParOf" srcId="{FCAE5BB2-DDC7-4ABC-9946-8C94B83BE84D}" destId="{AAAC5444-B35B-4BA2-86E3-CE76C10D8E39}" srcOrd="1" destOrd="0" presId="urn:microsoft.com/office/officeart/2005/8/layout/hierarchy1"/>
    <dgm:cxn modelId="{DCB81B19-5961-4995-83FB-2F008F3C7AA7}" type="presParOf" srcId="{3657688A-D3B5-454F-8021-4EB2DC3FCFE2}" destId="{C0265A57-B0EA-4C7E-9A40-DE6324F22F80}" srcOrd="1" destOrd="0" presId="urn:microsoft.com/office/officeart/2005/8/layout/hierarchy1"/>
    <dgm:cxn modelId="{63432644-4A6E-4156-9397-E1CFD3FFBF26}" type="presParOf" srcId="{C0265A57-B0EA-4C7E-9A40-DE6324F22F80}" destId="{01B485F6-824F-4679-A13F-61E0B5B3178A}" srcOrd="0" destOrd="0" presId="urn:microsoft.com/office/officeart/2005/8/layout/hierarchy1"/>
    <dgm:cxn modelId="{6FB738D8-A413-4F8B-9B02-1BE694B3D91D}" type="presParOf" srcId="{C0265A57-B0EA-4C7E-9A40-DE6324F22F80}" destId="{97BA0086-2EE7-4523-80B1-3D919D55C34E}" srcOrd="1" destOrd="0" presId="urn:microsoft.com/office/officeart/2005/8/layout/hierarchy1"/>
    <dgm:cxn modelId="{89D3347D-1CE2-404A-8B1C-6F35828A26C7}" type="presParOf" srcId="{97BA0086-2EE7-4523-80B1-3D919D55C34E}" destId="{35F91743-5CB3-4BD0-AD4B-322B35AB82EA}" srcOrd="0" destOrd="0" presId="urn:microsoft.com/office/officeart/2005/8/layout/hierarchy1"/>
    <dgm:cxn modelId="{62873CE3-B7DD-447B-A16A-A607A0600309}" type="presParOf" srcId="{35F91743-5CB3-4BD0-AD4B-322B35AB82EA}" destId="{3B6E8D59-B17A-41C1-8810-117703DF26B0}" srcOrd="0" destOrd="0" presId="urn:microsoft.com/office/officeart/2005/8/layout/hierarchy1"/>
    <dgm:cxn modelId="{5A0EA46C-B8F9-4DFE-A7CB-1948BCBBA054}" type="presParOf" srcId="{35F91743-5CB3-4BD0-AD4B-322B35AB82EA}" destId="{8C952841-430A-4B11-B9C0-72478A48C764}" srcOrd="1" destOrd="0" presId="urn:microsoft.com/office/officeart/2005/8/layout/hierarchy1"/>
    <dgm:cxn modelId="{CFFB6578-2AA2-43D7-BD42-981D931A529B}" type="presParOf" srcId="{97BA0086-2EE7-4523-80B1-3D919D55C34E}" destId="{4915F1E3-BBC1-4E42-AD07-2E52ABEF7678}" srcOrd="1" destOrd="0" presId="urn:microsoft.com/office/officeart/2005/8/layout/hierarchy1"/>
    <dgm:cxn modelId="{28C2CC5E-6905-41B2-AB35-A83F3C9F2A3B}" type="presParOf" srcId="{4915F1E3-BBC1-4E42-AD07-2E52ABEF7678}" destId="{CF441365-FDAE-4AA4-8F7B-76A77F8F9A40}" srcOrd="0" destOrd="0" presId="urn:microsoft.com/office/officeart/2005/8/layout/hierarchy1"/>
    <dgm:cxn modelId="{19703B95-0965-45CB-8627-33F17B8AE399}" type="presParOf" srcId="{4915F1E3-BBC1-4E42-AD07-2E52ABEF7678}" destId="{08237624-BCD3-4DC8-8F8B-B7C198C0E2AB}" srcOrd="1" destOrd="0" presId="urn:microsoft.com/office/officeart/2005/8/layout/hierarchy1"/>
    <dgm:cxn modelId="{F84A2028-C6F9-4665-9C2C-5E11624DDE2C}" type="presParOf" srcId="{08237624-BCD3-4DC8-8F8B-B7C198C0E2AB}" destId="{0C283D47-B305-43FF-B269-46B8422B9AE4}" srcOrd="0" destOrd="0" presId="urn:microsoft.com/office/officeart/2005/8/layout/hierarchy1"/>
    <dgm:cxn modelId="{363F3EDB-4D05-4353-90A8-68BFDBF0AA98}" type="presParOf" srcId="{0C283D47-B305-43FF-B269-46B8422B9AE4}" destId="{533E44D2-71D9-43C2-B452-DE4788C489A5}" srcOrd="0" destOrd="0" presId="urn:microsoft.com/office/officeart/2005/8/layout/hierarchy1"/>
    <dgm:cxn modelId="{46520E05-1E20-448C-B7ED-A3261C27BBC5}" type="presParOf" srcId="{0C283D47-B305-43FF-B269-46B8422B9AE4}" destId="{910D95FC-2A09-4F88-A0AD-6C771F1954B2}" srcOrd="1" destOrd="0" presId="urn:microsoft.com/office/officeart/2005/8/layout/hierarchy1"/>
    <dgm:cxn modelId="{ECDA3273-D2EA-436B-9DD9-DAD105FFD86C}" type="presParOf" srcId="{08237624-BCD3-4DC8-8F8B-B7C198C0E2AB}" destId="{B4817208-5CB7-4F95-BA77-85C269D25FA8}" srcOrd="1" destOrd="0" presId="urn:microsoft.com/office/officeart/2005/8/layout/hierarchy1"/>
    <dgm:cxn modelId="{2E1CD75D-D849-463E-ADCF-EBD76CBA6917}" type="presParOf" srcId="{4915F1E3-BBC1-4E42-AD07-2E52ABEF7678}" destId="{2B11401B-4274-4DAB-AAA4-7EF6F241BD18}" srcOrd="2" destOrd="0" presId="urn:microsoft.com/office/officeart/2005/8/layout/hierarchy1"/>
    <dgm:cxn modelId="{106E48B8-7559-4DC8-BB32-D6D2D6857188}" type="presParOf" srcId="{4915F1E3-BBC1-4E42-AD07-2E52ABEF7678}" destId="{20A198E4-47B3-4657-BBFC-98060471F8B1}" srcOrd="3" destOrd="0" presId="urn:microsoft.com/office/officeart/2005/8/layout/hierarchy1"/>
    <dgm:cxn modelId="{06C61883-459E-4CEB-BEA6-83CE069B3938}" type="presParOf" srcId="{20A198E4-47B3-4657-BBFC-98060471F8B1}" destId="{71FFC60D-3664-4B2C-B4AE-A544772D96B3}" srcOrd="0" destOrd="0" presId="urn:microsoft.com/office/officeart/2005/8/layout/hierarchy1"/>
    <dgm:cxn modelId="{B7D25DB4-6536-468C-BA2F-AE7AE7A0EF2B}" type="presParOf" srcId="{71FFC60D-3664-4B2C-B4AE-A544772D96B3}" destId="{A426E8EA-C82A-4FAE-80F3-E53467200708}" srcOrd="0" destOrd="0" presId="urn:microsoft.com/office/officeart/2005/8/layout/hierarchy1"/>
    <dgm:cxn modelId="{46800DDE-75C5-4C02-AE40-10FDDDC19605}" type="presParOf" srcId="{71FFC60D-3664-4B2C-B4AE-A544772D96B3}" destId="{EBF3881C-E109-4A5A-93E5-66CC38D109D3}" srcOrd="1" destOrd="0" presId="urn:microsoft.com/office/officeart/2005/8/layout/hierarchy1"/>
    <dgm:cxn modelId="{B0C3D994-DBAD-4F62-8B6D-21614A0DA21F}" type="presParOf" srcId="{20A198E4-47B3-4657-BBFC-98060471F8B1}" destId="{8D1A81E9-516F-4B61-AAE9-31D8419E1928}" srcOrd="1" destOrd="0" presId="urn:microsoft.com/office/officeart/2005/8/layout/hierarchy1"/>
    <dgm:cxn modelId="{EF14658C-D8AB-4BD9-9439-5970C39DC02D}" type="presParOf" srcId="{C0265A57-B0EA-4C7E-9A40-DE6324F22F80}" destId="{30454D07-52F8-443C-940D-88ACBCB418AF}" srcOrd="2" destOrd="0" presId="urn:microsoft.com/office/officeart/2005/8/layout/hierarchy1"/>
    <dgm:cxn modelId="{457EFC2A-EAFF-4B82-8686-8E6DAA7D0A5C}" type="presParOf" srcId="{C0265A57-B0EA-4C7E-9A40-DE6324F22F80}" destId="{360AD2C1-7153-4F73-8D86-641B396E698D}" srcOrd="3" destOrd="0" presId="urn:microsoft.com/office/officeart/2005/8/layout/hierarchy1"/>
    <dgm:cxn modelId="{3216A4CC-B6A2-4774-9339-3060ED154231}" type="presParOf" srcId="{360AD2C1-7153-4F73-8D86-641B396E698D}" destId="{1A2EF507-EB8D-4AE3-A2AD-4FA5B6219893}" srcOrd="0" destOrd="0" presId="urn:microsoft.com/office/officeart/2005/8/layout/hierarchy1"/>
    <dgm:cxn modelId="{75B4FD3F-49DC-4F79-86E6-F909707460A6}" type="presParOf" srcId="{1A2EF507-EB8D-4AE3-A2AD-4FA5B6219893}" destId="{0F3487DA-D9A1-46B5-9D48-B05573D8C3A2}" srcOrd="0" destOrd="0" presId="urn:microsoft.com/office/officeart/2005/8/layout/hierarchy1"/>
    <dgm:cxn modelId="{73477548-1849-42F5-A140-C5D918D393E6}" type="presParOf" srcId="{1A2EF507-EB8D-4AE3-A2AD-4FA5B6219893}" destId="{E0E59F71-D560-4644-81A7-5CD58CF62450}" srcOrd="1" destOrd="0" presId="urn:microsoft.com/office/officeart/2005/8/layout/hierarchy1"/>
    <dgm:cxn modelId="{040A3A24-C997-4B7F-87A0-CD328D48E20E}" type="presParOf" srcId="{360AD2C1-7153-4F73-8D86-641B396E698D}" destId="{CDAFCA72-7FEC-4724-B9E8-57EA62F3C57C}" srcOrd="1" destOrd="0" presId="urn:microsoft.com/office/officeart/2005/8/layout/hierarchy1"/>
    <dgm:cxn modelId="{352136F5-11FF-4438-9C1C-378F506E831E}" type="presParOf" srcId="{CDAFCA72-7FEC-4724-B9E8-57EA62F3C57C}" destId="{B505DDE1-839B-42E4-8328-E6FCC591F92D}" srcOrd="0" destOrd="0" presId="urn:microsoft.com/office/officeart/2005/8/layout/hierarchy1"/>
    <dgm:cxn modelId="{CDE3720F-A62D-4EAB-9555-B04800A18C4C}" type="presParOf" srcId="{CDAFCA72-7FEC-4724-B9E8-57EA62F3C57C}" destId="{ABA17FFE-F380-4BAF-B5F6-715D822274A3}" srcOrd="1" destOrd="0" presId="urn:microsoft.com/office/officeart/2005/8/layout/hierarchy1"/>
    <dgm:cxn modelId="{BA1A45EC-F9BA-4DC8-8F91-5C4F367EADE0}" type="presParOf" srcId="{ABA17FFE-F380-4BAF-B5F6-715D822274A3}" destId="{C188A8F7-9CA7-4498-BF11-529158D9449C}" srcOrd="0" destOrd="0" presId="urn:microsoft.com/office/officeart/2005/8/layout/hierarchy1"/>
    <dgm:cxn modelId="{2D436233-663A-4420-A24D-57B4E220A0AE}" type="presParOf" srcId="{C188A8F7-9CA7-4498-BF11-529158D9449C}" destId="{DAFAAB24-5294-40E6-9361-073C4F325680}" srcOrd="0" destOrd="0" presId="urn:microsoft.com/office/officeart/2005/8/layout/hierarchy1"/>
    <dgm:cxn modelId="{558192F3-574C-48E6-A143-88A1495A860F}" type="presParOf" srcId="{C188A8F7-9CA7-4498-BF11-529158D9449C}" destId="{1F011100-7B7B-4A1F-8422-37DF9BFDBBEF}" srcOrd="1" destOrd="0" presId="urn:microsoft.com/office/officeart/2005/8/layout/hierarchy1"/>
    <dgm:cxn modelId="{16C7AEF7-B60A-43BF-9F1F-B7B587856815}" type="presParOf" srcId="{ABA17FFE-F380-4BAF-B5F6-715D822274A3}" destId="{C4684BDE-5BBB-406A-8FB6-DA8F1EFDA7D4}" srcOrd="1" destOrd="0" presId="urn:microsoft.com/office/officeart/2005/8/layout/hierarchy1"/>
    <dgm:cxn modelId="{7FD6E790-55CB-417F-8CE0-EC84337E287C}" type="presParOf" srcId="{CDAFCA72-7FEC-4724-B9E8-57EA62F3C57C}" destId="{E79C2A7B-6299-4C8F-8F77-F44ACA9F8AB6}" srcOrd="2" destOrd="0" presId="urn:microsoft.com/office/officeart/2005/8/layout/hierarchy1"/>
    <dgm:cxn modelId="{8F5CF521-5ED6-4391-A5ED-DB837B8C8EEC}" type="presParOf" srcId="{CDAFCA72-7FEC-4724-B9E8-57EA62F3C57C}" destId="{DA63B0E8-A091-4603-ADAB-81BE0E519070}" srcOrd="3" destOrd="0" presId="urn:microsoft.com/office/officeart/2005/8/layout/hierarchy1"/>
    <dgm:cxn modelId="{50EEFE81-B5B7-4CB5-9BBA-E82D5017E8F2}" type="presParOf" srcId="{DA63B0E8-A091-4603-ADAB-81BE0E519070}" destId="{4ABD37EF-1578-41EF-9AC5-C08EFAD0C78B}" srcOrd="0" destOrd="0" presId="urn:microsoft.com/office/officeart/2005/8/layout/hierarchy1"/>
    <dgm:cxn modelId="{DE169FA7-CDDE-46BA-B39B-D59AAE02D69D}" type="presParOf" srcId="{4ABD37EF-1578-41EF-9AC5-C08EFAD0C78B}" destId="{F1C2D781-7D2B-42C4-8856-A3FEBE01E59B}" srcOrd="0" destOrd="0" presId="urn:microsoft.com/office/officeart/2005/8/layout/hierarchy1"/>
    <dgm:cxn modelId="{02891AC5-9C88-4339-A671-7CABC3F63761}" type="presParOf" srcId="{4ABD37EF-1578-41EF-9AC5-C08EFAD0C78B}" destId="{7E163284-428B-42BD-9705-75D926065860}" srcOrd="1" destOrd="0" presId="urn:microsoft.com/office/officeart/2005/8/layout/hierarchy1"/>
    <dgm:cxn modelId="{39739055-1FE9-4FFA-8978-835F08935623}" type="presParOf" srcId="{DA63B0E8-A091-4603-ADAB-81BE0E519070}" destId="{A07685E3-414C-47F4-A6CA-AE4B5243363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BA89E-85E4-47A0-B60E-3643BB6D06D8}">
      <dsp:nvSpPr>
        <dsp:cNvPr id="0" name=""/>
        <dsp:cNvSpPr/>
      </dsp:nvSpPr>
      <dsp:spPr>
        <a:xfrm>
          <a:off x="3161260" y="1699997"/>
          <a:ext cx="1635580" cy="778387"/>
        </a:xfrm>
        <a:custGeom>
          <a:avLst/>
          <a:gdLst/>
          <a:ahLst/>
          <a:cxnLst/>
          <a:rect l="0" t="0" r="0" b="0"/>
          <a:pathLst>
            <a:path>
              <a:moveTo>
                <a:pt x="0" y="0"/>
              </a:moveTo>
              <a:lnTo>
                <a:pt x="0" y="530448"/>
              </a:lnTo>
              <a:lnTo>
                <a:pt x="1635580" y="530448"/>
              </a:lnTo>
              <a:lnTo>
                <a:pt x="1635580" y="77838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BC0767-644A-47DB-AD36-55935E9BC3D6}">
      <dsp:nvSpPr>
        <dsp:cNvPr id="0" name=""/>
        <dsp:cNvSpPr/>
      </dsp:nvSpPr>
      <dsp:spPr>
        <a:xfrm>
          <a:off x="1525680" y="1699997"/>
          <a:ext cx="1635580" cy="778387"/>
        </a:xfrm>
        <a:custGeom>
          <a:avLst/>
          <a:gdLst/>
          <a:ahLst/>
          <a:cxnLst/>
          <a:rect l="0" t="0" r="0" b="0"/>
          <a:pathLst>
            <a:path>
              <a:moveTo>
                <a:pt x="1635580" y="0"/>
              </a:moveTo>
              <a:lnTo>
                <a:pt x="1635580" y="530448"/>
              </a:lnTo>
              <a:lnTo>
                <a:pt x="0" y="530448"/>
              </a:lnTo>
              <a:lnTo>
                <a:pt x="0" y="77838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796C4B-9259-4EA7-AFDA-869EC6FDEECC}">
      <dsp:nvSpPr>
        <dsp:cNvPr id="0" name=""/>
        <dsp:cNvSpPr/>
      </dsp:nvSpPr>
      <dsp:spPr>
        <a:xfrm>
          <a:off x="1823058" y="480"/>
          <a:ext cx="2676404" cy="1699517"/>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25DC7-0522-4719-ACA2-EA669A1FF320}">
      <dsp:nvSpPr>
        <dsp:cNvPr id="0" name=""/>
        <dsp:cNvSpPr/>
      </dsp:nvSpPr>
      <dsp:spPr>
        <a:xfrm>
          <a:off x="2120436" y="282989"/>
          <a:ext cx="2676404" cy="1699517"/>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ВИДЫ МЕТАНИЯ</a:t>
          </a:r>
          <a:endParaRPr lang="ru-RU" sz="3400" kern="1200" dirty="0"/>
        </a:p>
      </dsp:txBody>
      <dsp:txXfrm>
        <a:off x="2170213" y="332766"/>
        <a:ext cx="2576850" cy="1599963"/>
      </dsp:txXfrm>
    </dsp:sp>
    <dsp:sp modelId="{E23A49C5-C9DA-4A1B-ABCF-BF83B05A81A5}">
      <dsp:nvSpPr>
        <dsp:cNvPr id="0" name=""/>
        <dsp:cNvSpPr/>
      </dsp:nvSpPr>
      <dsp:spPr>
        <a:xfrm>
          <a:off x="187477" y="2478385"/>
          <a:ext cx="2676404" cy="1699517"/>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064C83-A33C-46E4-83F5-0A239150BBE3}">
      <dsp:nvSpPr>
        <dsp:cNvPr id="0" name=""/>
        <dsp:cNvSpPr/>
      </dsp:nvSpPr>
      <dsp:spPr>
        <a:xfrm>
          <a:off x="484855" y="2760894"/>
          <a:ext cx="2676404" cy="1699517"/>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НА ДАЛЬНОСТЬ</a:t>
          </a:r>
          <a:endParaRPr lang="ru-RU" sz="3400" kern="1200" dirty="0"/>
        </a:p>
      </dsp:txBody>
      <dsp:txXfrm>
        <a:off x="534632" y="2810671"/>
        <a:ext cx="2576850" cy="1599963"/>
      </dsp:txXfrm>
    </dsp:sp>
    <dsp:sp modelId="{F2A0ECE3-F62A-4E83-8528-9BE487C42787}">
      <dsp:nvSpPr>
        <dsp:cNvPr id="0" name=""/>
        <dsp:cNvSpPr/>
      </dsp:nvSpPr>
      <dsp:spPr>
        <a:xfrm>
          <a:off x="3458639" y="2478385"/>
          <a:ext cx="2676404" cy="1699517"/>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FD6D99-884B-48A9-9EFF-8C008683B90B}">
      <dsp:nvSpPr>
        <dsp:cNvPr id="0" name=""/>
        <dsp:cNvSpPr/>
      </dsp:nvSpPr>
      <dsp:spPr>
        <a:xfrm>
          <a:off x="3756017" y="2760894"/>
          <a:ext cx="2676404" cy="1699517"/>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В ЦЕЛЬ</a:t>
          </a:r>
          <a:endParaRPr lang="ru-RU" sz="3400" kern="1200" dirty="0"/>
        </a:p>
      </dsp:txBody>
      <dsp:txXfrm>
        <a:off x="3805794" y="2810671"/>
        <a:ext cx="2576850" cy="15999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cdn.lifehacker.ru/wp-content/uploads/2015/06/Depositphotos_54326647_original_1434729751.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28596" y="1780361"/>
            <a:ext cx="8143932" cy="2800767"/>
          </a:xfrm>
          <a:prstGeom prst="rect">
            <a:avLst/>
          </a:prstGeom>
          <a:noFill/>
        </p:spPr>
        <p:txBody>
          <a:bodyPr wrap="square" rtlCol="0">
            <a:spAutoFit/>
          </a:bodyPr>
          <a:lstStyle/>
          <a:p>
            <a:pPr algn="ctr"/>
            <a:r>
              <a:rPr lang="ru-RU" sz="4400" b="1" dirty="0" smtClean="0"/>
              <a:t>«ИГРЫ НА ДЕТСКОЙ ПЛОЩАДКЕ В ДЕТСКОМ САДУ ДЛЯ РАЗВИТИЯ ГЛАЗОМЕРА И МЕТКОСТИ»</a:t>
            </a:r>
            <a:endParaRPr lang="ru-RU" sz="4400" b="1" dirty="0"/>
          </a:p>
        </p:txBody>
      </p:sp>
      <p:pic>
        <p:nvPicPr>
          <p:cNvPr id="22534" name="Picture 6" descr="Картинки по запросу ребенок бросает игрушки рисунок"/>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3421828"/>
            <a:ext cx="4214810" cy="3436172"/>
          </a:xfrm>
          <a:prstGeom prst="rect">
            <a:avLst/>
          </a:prstGeom>
          <a:noFill/>
        </p:spPr>
      </p:pic>
      <p:pic>
        <p:nvPicPr>
          <p:cNvPr id="22536" name="Picture 8" descr="Картинки по запросу ребенок бросает игрушки рисунок"/>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429388" y="4343355"/>
            <a:ext cx="2481265" cy="2514645"/>
          </a:xfrm>
          <a:prstGeom prst="rect">
            <a:avLst/>
          </a:prstGeom>
          <a:noFill/>
        </p:spPr>
      </p:pic>
      <p:sp>
        <p:nvSpPr>
          <p:cNvPr id="2" name="TextBox 1"/>
          <p:cNvSpPr txBox="1"/>
          <p:nvPr/>
        </p:nvSpPr>
        <p:spPr>
          <a:xfrm>
            <a:off x="500034" y="260648"/>
            <a:ext cx="8001056" cy="923330"/>
          </a:xfrm>
          <a:prstGeom prst="rect">
            <a:avLst/>
          </a:prstGeom>
          <a:noFill/>
        </p:spPr>
        <p:txBody>
          <a:bodyPr wrap="square" rtlCol="0">
            <a:spAutoFit/>
          </a:bodyPr>
          <a:lstStyle/>
          <a:p>
            <a:pPr algn="ctr"/>
            <a:r>
              <a:rPr lang="ru-RU" altLang="ru-RU" b="1">
                <a:latin typeface="Calibri" pitchFamily="34" charset="0"/>
                <a:cs typeface="Aharoni" pitchFamily="2" charset="-79"/>
              </a:rPr>
              <a:t>Государственное бюджетное дошкольное образовательное учреждение детский сад №2 комбинированного вида </a:t>
            </a:r>
            <a:br>
              <a:rPr lang="ru-RU" altLang="ru-RU" b="1">
                <a:latin typeface="Calibri" pitchFamily="34" charset="0"/>
                <a:cs typeface="Aharoni" pitchFamily="2" charset="-79"/>
              </a:rPr>
            </a:br>
            <a:r>
              <a:rPr lang="ru-RU" altLang="ru-RU" b="1">
                <a:latin typeface="Calibri" pitchFamily="34" charset="0"/>
                <a:cs typeface="Aharoni" pitchFamily="2" charset="-79"/>
              </a:rPr>
              <a:t>Петродворцового района Санкт - Петербурга</a:t>
            </a:r>
            <a:endParaRPr lang="ru-RU" dirty="0"/>
          </a:p>
        </p:txBody>
      </p:sp>
      <p:sp>
        <p:nvSpPr>
          <p:cNvPr id="3" name="TextBox 2"/>
          <p:cNvSpPr txBox="1"/>
          <p:nvPr/>
        </p:nvSpPr>
        <p:spPr>
          <a:xfrm>
            <a:off x="4214810" y="5445224"/>
            <a:ext cx="2733454" cy="1477328"/>
          </a:xfrm>
          <a:prstGeom prst="rect">
            <a:avLst/>
          </a:prstGeom>
          <a:noFill/>
        </p:spPr>
        <p:txBody>
          <a:bodyPr wrap="square" rtlCol="0">
            <a:spAutoFit/>
          </a:bodyPr>
          <a:lstStyle/>
          <a:p>
            <a:r>
              <a:rPr lang="ru-RU" b="1" dirty="0" err="1"/>
              <a:t>Легкова</a:t>
            </a:r>
            <a:r>
              <a:rPr lang="ru-RU" b="1" dirty="0"/>
              <a:t> Надежда Викторовна</a:t>
            </a:r>
          </a:p>
          <a:p>
            <a:r>
              <a:rPr lang="ru-RU" b="1" dirty="0"/>
              <a:t>Инструктор по физической культуре</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571472" y="428604"/>
            <a:ext cx="7858180" cy="1261884"/>
          </a:xfrm>
          <a:prstGeom prst="rect">
            <a:avLst/>
          </a:prstGeom>
          <a:noFill/>
        </p:spPr>
        <p:txBody>
          <a:bodyPr wrap="square" rtlCol="0">
            <a:spAutoFit/>
          </a:bodyPr>
          <a:lstStyle/>
          <a:p>
            <a:r>
              <a:rPr lang="ru-RU" sz="2800" b="1" dirty="0" smtClean="0"/>
              <a:t>Боулинг.</a:t>
            </a:r>
          </a:p>
          <a:p>
            <a:r>
              <a:rPr lang="ru-RU" sz="2400" dirty="0" smtClean="0"/>
              <a:t>Используя обычные пластиковые бутылки, заполненные гравием, можно весело провести время.</a:t>
            </a:r>
            <a:endParaRPr lang="ru-RU" sz="2400" dirty="0"/>
          </a:p>
        </p:txBody>
      </p:sp>
      <p:pic>
        <p:nvPicPr>
          <p:cNvPr id="4" name="Рисунок 3" descr="Лучшая подборка игр на свежем воздухе. ТОП 30"/>
          <p:cNvPicPr/>
          <p:nvPr/>
        </p:nvPicPr>
        <p:blipFill>
          <a:blip r:embed="rId2"/>
          <a:srcRect r="43493"/>
          <a:stretch>
            <a:fillRect/>
          </a:stretch>
        </p:blipFill>
        <p:spPr bwMode="auto">
          <a:xfrm>
            <a:off x="428596" y="2143116"/>
            <a:ext cx="3286116" cy="4190996"/>
          </a:xfrm>
          <a:prstGeom prst="rect">
            <a:avLst/>
          </a:prstGeom>
          <a:noFill/>
          <a:ln w="28575">
            <a:solidFill>
              <a:srgbClr val="FFC000"/>
            </a:solidFill>
            <a:miter lim="800000"/>
            <a:headEnd/>
            <a:tailEnd/>
          </a:ln>
        </p:spPr>
      </p:pic>
      <p:pic>
        <p:nvPicPr>
          <p:cNvPr id="5" name="Picture 13" descr="Картинки по запросу метание в ведра банки"/>
          <p:cNvPicPr>
            <a:picLocks noChangeAspect="1" noChangeArrowheads="1"/>
          </p:cNvPicPr>
          <p:nvPr/>
        </p:nvPicPr>
        <p:blipFill>
          <a:blip r:embed="rId3"/>
          <a:srcRect/>
          <a:stretch>
            <a:fillRect/>
          </a:stretch>
        </p:blipFill>
        <p:spPr bwMode="auto">
          <a:xfrm>
            <a:off x="6143636" y="1857364"/>
            <a:ext cx="2643206" cy="2857520"/>
          </a:xfrm>
          <a:prstGeom prst="rect">
            <a:avLst/>
          </a:prstGeom>
          <a:noFill/>
          <a:ln w="28575">
            <a:solidFill>
              <a:srgbClr val="FFC000"/>
            </a:solidFill>
          </a:ln>
        </p:spPr>
      </p:pic>
      <p:pic>
        <p:nvPicPr>
          <p:cNvPr id="6" name="Picture 7" descr="Картинки по запросу метание в ведра банки"/>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71802" y="2833660"/>
            <a:ext cx="4024340" cy="402434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500034" y="642918"/>
            <a:ext cx="7929618"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ИГРАЙТЕ С УДОВОЛЬСТВИЕМ!</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anim calcmode="lin" valueType="num">
                                      <p:cBhvr>
                                        <p:cTn id="8"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5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500" accel="100000" fill="hold">
                                          <p:stCondLst>
                                            <p:cond delay="45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571472" y="642918"/>
            <a:ext cx="6286544" cy="4062651"/>
          </a:xfrm>
          <a:prstGeom prst="rect">
            <a:avLst/>
          </a:prstGeom>
          <a:noFill/>
        </p:spPr>
        <p:txBody>
          <a:bodyPr wrap="square" rtlCol="0">
            <a:spAutoFit/>
          </a:bodyPr>
          <a:lstStyle/>
          <a:p>
            <a:r>
              <a:rPr lang="ru-RU" sz="2400" b="1" u="sng" dirty="0" smtClean="0"/>
              <a:t>Метание</a:t>
            </a:r>
            <a:r>
              <a:rPr lang="ru-RU" sz="2400" dirty="0" smtClean="0"/>
              <a:t> -движение </a:t>
            </a:r>
            <a:r>
              <a:rPr lang="ru-RU" sz="2400" dirty="0" err="1" smtClean="0"/>
              <a:t>ацикличного</a:t>
            </a:r>
            <a:r>
              <a:rPr lang="ru-RU" sz="2400" dirty="0" smtClean="0"/>
              <a:t> типа.</a:t>
            </a:r>
          </a:p>
          <a:p>
            <a:endParaRPr lang="ru-RU" sz="2400" dirty="0" smtClean="0"/>
          </a:p>
          <a:p>
            <a:r>
              <a:rPr lang="ru-RU" sz="2400" dirty="0" smtClean="0"/>
              <a:t>Оказывает огромное физиологическое воздействие на организм ребенка, способствует развитию мозга, глазомера, равновесия, координационных движений; скоростно-силовых качеств; благоприятное влияние на ЦНС, снимает мышечные зажимы, переводят деструктивную агрессию в конструктивную.</a:t>
            </a:r>
          </a:p>
          <a:p>
            <a:endParaRPr lang="ru-RU" dirty="0"/>
          </a:p>
        </p:txBody>
      </p:sp>
      <p:pic>
        <p:nvPicPr>
          <p:cNvPr id="5" name="Picture 2" descr="Картинки по запросу ребенок бросает игрушки"/>
          <p:cNvPicPr>
            <a:picLocks noChangeAspect="1" noChangeArrowheads="1"/>
          </p:cNvPicPr>
          <p:nvPr/>
        </p:nvPicPr>
        <p:blipFill>
          <a:blip r:embed="rId2"/>
          <a:srcRect l="10802" t="7187" r="19753" b="21562"/>
          <a:stretch>
            <a:fillRect/>
          </a:stretch>
        </p:blipFill>
        <p:spPr bwMode="auto">
          <a:xfrm>
            <a:off x="6786578" y="500042"/>
            <a:ext cx="1924126" cy="3249635"/>
          </a:xfrm>
          <a:prstGeom prst="rect">
            <a:avLst/>
          </a:prstGeom>
          <a:noFill/>
        </p:spPr>
      </p:pic>
      <p:pic>
        <p:nvPicPr>
          <p:cNvPr id="21506" name="Picture 2" descr="Картинки по запросу ребенок бросает игрушки рисунок"/>
          <p:cNvPicPr>
            <a:picLocks noChangeAspect="1" noChangeArrowheads="1"/>
          </p:cNvPicPr>
          <p:nvPr/>
        </p:nvPicPr>
        <p:blipFill>
          <a:blip r:embed="rId3"/>
          <a:srcRect r="21959"/>
          <a:stretch>
            <a:fillRect/>
          </a:stretch>
        </p:blipFill>
        <p:spPr bwMode="auto">
          <a:xfrm>
            <a:off x="3143240" y="4071942"/>
            <a:ext cx="2940808" cy="250030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642910" y="571480"/>
            <a:ext cx="7715304" cy="923330"/>
          </a:xfrm>
          <a:prstGeom prst="rect">
            <a:avLst/>
          </a:prstGeom>
          <a:noFill/>
        </p:spPr>
        <p:txBody>
          <a:bodyPr wrap="square" rtlCol="0">
            <a:spAutoFit/>
          </a:bodyPr>
          <a:lstStyle/>
          <a:p>
            <a:pPr algn="ctr"/>
            <a:r>
              <a:rPr lang="ru-RU" b="1" dirty="0" smtClean="0"/>
              <a:t>ВИДЫ МЕТАНИЯ</a:t>
            </a:r>
            <a:endParaRPr lang="ru-RU" dirty="0" smtClean="0"/>
          </a:p>
          <a:p>
            <a:r>
              <a:rPr lang="ru-RU" dirty="0" smtClean="0"/>
              <a:t>В дошкольном возрасте обучают метанию предметов на дальность и в цель с места.</a:t>
            </a:r>
            <a:endParaRPr lang="ru-RU" dirty="0"/>
          </a:p>
        </p:txBody>
      </p:sp>
      <p:graphicFrame>
        <p:nvGraphicFramePr>
          <p:cNvPr id="4" name="Схема 3"/>
          <p:cNvGraphicFramePr/>
          <p:nvPr/>
        </p:nvGraphicFramePr>
        <p:xfrm>
          <a:off x="1524000" y="1397000"/>
          <a:ext cx="6619900" cy="4460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571472" y="500042"/>
            <a:ext cx="8286808" cy="369332"/>
          </a:xfrm>
          <a:prstGeom prst="rect">
            <a:avLst/>
          </a:prstGeom>
          <a:noFill/>
        </p:spPr>
        <p:txBody>
          <a:bodyPr wrap="square" rtlCol="0">
            <a:spAutoFit/>
          </a:bodyPr>
          <a:lstStyle/>
          <a:p>
            <a:pPr algn="ctr"/>
            <a:r>
              <a:rPr lang="ru-RU" b="1" dirty="0" smtClean="0"/>
              <a:t>СПОСОБЫ МЕТАНИЯ </a:t>
            </a:r>
            <a:endParaRPr lang="ru-RU" dirty="0"/>
          </a:p>
        </p:txBody>
      </p:sp>
      <p:graphicFrame>
        <p:nvGraphicFramePr>
          <p:cNvPr id="4" name="Схема 3"/>
          <p:cNvGraphicFramePr/>
          <p:nvPr/>
        </p:nvGraphicFramePr>
        <p:xfrm>
          <a:off x="642910" y="1071546"/>
          <a:ext cx="8001056"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Прямая соединительная линия 5"/>
          <p:cNvCxnSpPr/>
          <p:nvPr/>
        </p:nvCxnSpPr>
        <p:spPr>
          <a:xfrm>
            <a:off x="3428992" y="4500570"/>
            <a:ext cx="214314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14348" y="214290"/>
            <a:ext cx="7715304" cy="523220"/>
          </a:xfrm>
          <a:prstGeom prst="rect">
            <a:avLst/>
          </a:prstGeom>
          <a:noFill/>
        </p:spPr>
        <p:txBody>
          <a:bodyPr wrap="square" rtlCol="0">
            <a:spAutoFit/>
          </a:bodyPr>
          <a:lstStyle/>
          <a:p>
            <a:r>
              <a:rPr lang="ru-RU" sz="2800" b="1" dirty="0" smtClean="0"/>
              <a:t>Брезентовые вышибалы. Стена спортсмена</a:t>
            </a:r>
            <a:endParaRPr lang="ru-RU" sz="2800" dirty="0"/>
          </a:p>
        </p:txBody>
      </p:sp>
      <p:sp>
        <p:nvSpPr>
          <p:cNvPr id="4" name="TextBox 3"/>
          <p:cNvSpPr txBox="1"/>
          <p:nvPr/>
        </p:nvSpPr>
        <p:spPr>
          <a:xfrm>
            <a:off x="642910" y="642918"/>
            <a:ext cx="7786742" cy="2954655"/>
          </a:xfrm>
          <a:prstGeom prst="rect">
            <a:avLst/>
          </a:prstGeom>
          <a:noFill/>
        </p:spPr>
        <p:txBody>
          <a:bodyPr wrap="square" rtlCol="0">
            <a:spAutoFit/>
          </a:bodyPr>
          <a:lstStyle/>
          <a:p>
            <a:r>
              <a:rPr lang="ru-RU" sz="2400" dirty="0" smtClean="0"/>
              <a:t>Игра требует твёрдой руки и недюжинной меткости, а для её подготовки нужны всего лишь кусок брезента и цветной скотч. В брезенте прорезаете отверстия разной формы и величины (чем меньше, тем интереснее), их края обклеиваете цветным скотчем и каждому отверстию присваиваете свою стоимость в очках. Побеждает тот, кто за 10 бросков наберёт максимальное количество очков.</a:t>
            </a:r>
          </a:p>
          <a:p>
            <a:endParaRPr lang="ru-RU" dirty="0"/>
          </a:p>
        </p:txBody>
      </p:sp>
      <p:pic>
        <p:nvPicPr>
          <p:cNvPr id="5" name="Рисунок 4" descr="Лучшая подборка игр на свежем воздухе. ТОП 30"/>
          <p:cNvPicPr/>
          <p:nvPr/>
        </p:nvPicPr>
        <p:blipFill>
          <a:blip r:embed="rId2"/>
          <a:srcRect/>
          <a:stretch>
            <a:fillRect/>
          </a:stretch>
        </p:blipFill>
        <p:spPr bwMode="auto">
          <a:xfrm>
            <a:off x="2214546" y="3286124"/>
            <a:ext cx="5167300" cy="35718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00100" y="214290"/>
            <a:ext cx="7215238" cy="523220"/>
          </a:xfrm>
          <a:prstGeom prst="rect">
            <a:avLst/>
          </a:prstGeom>
          <a:noFill/>
        </p:spPr>
        <p:txBody>
          <a:bodyPr wrap="square" rtlCol="0">
            <a:spAutoFit/>
          </a:bodyPr>
          <a:lstStyle/>
          <a:p>
            <a:r>
              <a:rPr lang="ru-RU" sz="2800" b="1" dirty="0" smtClean="0"/>
              <a:t>Меткий бросок</a:t>
            </a:r>
            <a:endParaRPr lang="ru-RU" sz="2800" dirty="0"/>
          </a:p>
        </p:txBody>
      </p:sp>
      <p:sp>
        <p:nvSpPr>
          <p:cNvPr id="4" name="TextBox 3"/>
          <p:cNvSpPr txBox="1"/>
          <p:nvPr/>
        </p:nvSpPr>
        <p:spPr>
          <a:xfrm>
            <a:off x="571472" y="571480"/>
            <a:ext cx="7643866" cy="2585323"/>
          </a:xfrm>
          <a:prstGeom prst="rect">
            <a:avLst/>
          </a:prstGeom>
          <a:noFill/>
        </p:spPr>
        <p:txBody>
          <a:bodyPr wrap="square" rtlCol="0">
            <a:spAutoFit/>
          </a:bodyPr>
          <a:lstStyle/>
          <a:p>
            <a:r>
              <a:rPr lang="ru-RU" sz="2400" dirty="0" smtClean="0"/>
              <a:t>С помощью дрели и шурупов прикрепляем пару-тройку вёдер разного размера к длинной доске, а её ставим вертикально (можно просто прислонить к стене). За попадание мячом в каждое из вёдер начисляется определённое количество очков. Чем меньше ведро, тем больше очков</a:t>
            </a:r>
            <a:r>
              <a:rPr lang="ru-RU" dirty="0" smtClean="0"/>
              <a:t>.</a:t>
            </a:r>
          </a:p>
          <a:p>
            <a:endParaRPr lang="ru-RU" dirty="0"/>
          </a:p>
        </p:txBody>
      </p:sp>
      <p:sp>
        <p:nvSpPr>
          <p:cNvPr id="5" name="TextBox 4"/>
          <p:cNvSpPr txBox="1"/>
          <p:nvPr/>
        </p:nvSpPr>
        <p:spPr>
          <a:xfrm>
            <a:off x="1000100" y="3771789"/>
            <a:ext cx="7429552" cy="800219"/>
          </a:xfrm>
          <a:prstGeom prst="rect">
            <a:avLst/>
          </a:prstGeom>
          <a:noFill/>
        </p:spPr>
        <p:txBody>
          <a:bodyPr wrap="square" rtlCol="0">
            <a:spAutoFit/>
          </a:bodyPr>
          <a:lstStyle/>
          <a:p>
            <a:r>
              <a:rPr lang="ru-RU" b="1" dirty="0" smtClean="0"/>
              <a:t> </a:t>
            </a:r>
            <a:r>
              <a:rPr lang="ru-RU" sz="2800" b="1" dirty="0" smtClean="0"/>
              <a:t>Меткий бросок 2.0</a:t>
            </a:r>
          </a:p>
          <a:p>
            <a:endParaRPr lang="ru-RU" dirty="0"/>
          </a:p>
        </p:txBody>
      </p:sp>
      <p:sp>
        <p:nvSpPr>
          <p:cNvPr id="6" name="TextBox 5"/>
          <p:cNvSpPr txBox="1"/>
          <p:nvPr/>
        </p:nvSpPr>
        <p:spPr>
          <a:xfrm>
            <a:off x="1571604" y="4286257"/>
            <a:ext cx="7358114" cy="2954655"/>
          </a:xfrm>
          <a:prstGeom prst="rect">
            <a:avLst/>
          </a:prstGeom>
          <a:noFill/>
        </p:spPr>
        <p:txBody>
          <a:bodyPr wrap="square" rtlCol="0">
            <a:spAutoFit/>
          </a:bodyPr>
          <a:lstStyle/>
          <a:p>
            <a:r>
              <a:rPr lang="ru-RU" sz="2400" dirty="0" smtClean="0"/>
              <a:t>Усовершенствованная версия игры. Бросаем мячики в жестяные банки, которые с помощью цепочки, веревки закреплены на ветке, на веранде. Правила те же: за попадание в каждую банку даётся определённое количество очков, кто больше наберёт — тот молодец. Банки раскачиваются, так что попасть в цель не так-то просто.</a:t>
            </a:r>
          </a:p>
          <a:p>
            <a:endParaRPr lang="ru-RU" dirty="0"/>
          </a:p>
        </p:txBody>
      </p:sp>
      <p:pic>
        <p:nvPicPr>
          <p:cNvPr id="3074" name="Picture 2" descr="Картинки по запросу броски в ведра"/>
          <p:cNvPicPr>
            <a:picLocks noChangeAspect="1" noChangeArrowheads="1"/>
          </p:cNvPicPr>
          <p:nvPr/>
        </p:nvPicPr>
        <p:blipFill>
          <a:blip r:embed="rId2" cstate="print">
            <a:clrChange>
              <a:clrFrom>
                <a:srgbClr val="FDFDFD"/>
              </a:clrFrom>
              <a:clrTo>
                <a:srgbClr val="FDFDFD">
                  <a:alpha val="0"/>
                </a:srgbClr>
              </a:clrTo>
            </a:clrChange>
          </a:blip>
          <a:srcRect/>
          <a:stretch>
            <a:fillRect/>
          </a:stretch>
        </p:blipFill>
        <p:spPr bwMode="auto">
          <a:xfrm>
            <a:off x="0" y="4429132"/>
            <a:ext cx="1571604" cy="1928794"/>
          </a:xfrm>
          <a:prstGeom prst="rect">
            <a:avLst/>
          </a:prstGeom>
          <a:noFill/>
        </p:spPr>
      </p:pic>
      <p:cxnSp>
        <p:nvCxnSpPr>
          <p:cNvPr id="9" name="Прямая соединительная линия 8"/>
          <p:cNvCxnSpPr/>
          <p:nvPr/>
        </p:nvCxnSpPr>
        <p:spPr>
          <a:xfrm flipV="1">
            <a:off x="3357554" y="2643182"/>
            <a:ext cx="5286412" cy="7143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2" descr="Картинки по запросу ведро рисунок"/>
          <p:cNvPicPr>
            <a:picLocks noChangeAspect="1" noChangeArrowheads="1"/>
          </p:cNvPicPr>
          <p:nvPr/>
        </p:nvPicPr>
        <p:blipFill>
          <a:blip r:embed="rId3">
            <a:clrChange>
              <a:clrFrom>
                <a:srgbClr val="FFFFFF"/>
              </a:clrFrom>
              <a:clrTo>
                <a:srgbClr val="FFFFFF">
                  <a:alpha val="0"/>
                </a:srgbClr>
              </a:clrTo>
            </a:clrChange>
          </a:blip>
          <a:srcRect r="65116"/>
          <a:stretch>
            <a:fillRect/>
          </a:stretch>
        </p:blipFill>
        <p:spPr bwMode="auto">
          <a:xfrm>
            <a:off x="4714876" y="2071678"/>
            <a:ext cx="1071570" cy="2300912"/>
          </a:xfrm>
          <a:prstGeom prst="rect">
            <a:avLst/>
          </a:prstGeom>
          <a:noFill/>
        </p:spPr>
      </p:pic>
      <p:pic>
        <p:nvPicPr>
          <p:cNvPr id="11" name="Picture 2" descr="Картинки по запросу ведро рисунок"/>
          <p:cNvPicPr>
            <a:picLocks noChangeAspect="1" noChangeArrowheads="1"/>
          </p:cNvPicPr>
          <p:nvPr/>
        </p:nvPicPr>
        <p:blipFill>
          <a:blip r:embed="rId3">
            <a:clrChange>
              <a:clrFrom>
                <a:srgbClr val="FFFFFF"/>
              </a:clrFrom>
              <a:clrTo>
                <a:srgbClr val="FFFFFF">
                  <a:alpha val="0"/>
                </a:srgbClr>
              </a:clrTo>
            </a:clrChange>
          </a:blip>
          <a:srcRect l="34749" r="40926"/>
          <a:stretch>
            <a:fillRect/>
          </a:stretch>
        </p:blipFill>
        <p:spPr bwMode="auto">
          <a:xfrm>
            <a:off x="7286644" y="1928802"/>
            <a:ext cx="785818" cy="2419805"/>
          </a:xfrm>
          <a:prstGeom prst="rect">
            <a:avLst/>
          </a:prstGeom>
          <a:noFill/>
        </p:spPr>
      </p:pic>
      <p:pic>
        <p:nvPicPr>
          <p:cNvPr id="12" name="Picture 2" descr="Картинки по запросу ведро рисунок"/>
          <p:cNvPicPr>
            <a:picLocks noChangeAspect="1" noChangeArrowheads="1"/>
          </p:cNvPicPr>
          <p:nvPr/>
        </p:nvPicPr>
        <p:blipFill>
          <a:blip r:embed="rId3">
            <a:clrChange>
              <a:clrFrom>
                <a:srgbClr val="FFFFFF"/>
              </a:clrFrom>
              <a:clrTo>
                <a:srgbClr val="FFFFFF">
                  <a:alpha val="0"/>
                </a:srgbClr>
              </a:clrTo>
            </a:clrChange>
          </a:blip>
          <a:srcRect l="78186" r="-14674"/>
          <a:stretch>
            <a:fillRect/>
          </a:stretch>
        </p:blipFill>
        <p:spPr bwMode="auto">
          <a:xfrm rot="21272856">
            <a:off x="6072198" y="1643050"/>
            <a:ext cx="1243546" cy="255287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2357422" y="257772"/>
            <a:ext cx="6357982" cy="4124206"/>
          </a:xfrm>
          <a:prstGeom prst="rect">
            <a:avLst/>
          </a:prstGeom>
          <a:noFill/>
        </p:spPr>
        <p:txBody>
          <a:bodyPr wrap="square" rtlCol="0">
            <a:spAutoFit/>
          </a:bodyPr>
          <a:lstStyle/>
          <a:p>
            <a:r>
              <a:rPr lang="ru-RU" sz="2800" b="1" dirty="0" smtClean="0"/>
              <a:t>Меткий бросок 3.0</a:t>
            </a:r>
          </a:p>
          <a:p>
            <a:r>
              <a:rPr lang="ru-RU" sz="2400" dirty="0" smtClean="0"/>
              <a:t> Ещё сложнее, ещё интереснее. На смену вёдрам и банкам приходит стремянка. Остальные условия те же: каждой ступеньке присваивается стоимость в очках, набрать нужно как можно больше. Мячик здесь не подойдёт, поэтому сшейте небольшой мешочек и наполните его фасолью, рисом или гречкой. Для экономии времени сгодится даже старый носок.</a:t>
            </a:r>
          </a:p>
          <a:p>
            <a:endParaRPr lang="ru-RU" dirty="0"/>
          </a:p>
        </p:txBody>
      </p:sp>
      <p:sp>
        <p:nvSpPr>
          <p:cNvPr id="2053" name="AutoShape 5" descr="Картинки по запросу метание в ведра банк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grpSp>
        <p:nvGrpSpPr>
          <p:cNvPr id="14" name="Группа 13"/>
          <p:cNvGrpSpPr/>
          <p:nvPr/>
        </p:nvGrpSpPr>
        <p:grpSpPr>
          <a:xfrm>
            <a:off x="-1357354" y="1500174"/>
            <a:ext cx="6000792" cy="5845185"/>
            <a:chOff x="2071670" y="2857496"/>
            <a:chExt cx="4416425" cy="4416425"/>
          </a:xfrm>
        </p:grpSpPr>
        <p:pic>
          <p:nvPicPr>
            <p:cNvPr id="16386" name="Picture 2" descr="Картинки по запросу стремянка"/>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71670" y="2857496"/>
              <a:ext cx="4416425" cy="4416425"/>
            </a:xfrm>
            <a:prstGeom prst="rect">
              <a:avLst/>
            </a:prstGeom>
            <a:noFill/>
          </p:spPr>
        </p:pic>
        <p:pic>
          <p:nvPicPr>
            <p:cNvPr id="16388" name="Picture 4" descr="Картинки по запросу детское ведро рисунок"/>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14810" y="5286388"/>
              <a:ext cx="785818" cy="785818"/>
            </a:xfrm>
            <a:prstGeom prst="rect">
              <a:avLst/>
            </a:prstGeom>
            <a:noFill/>
          </p:spPr>
        </p:pic>
        <p:pic>
          <p:nvPicPr>
            <p:cNvPr id="16390" name="Picture 6" descr="Картинки по запросу детское ведро рисунок"/>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786182" y="3857628"/>
              <a:ext cx="809614" cy="809614"/>
            </a:xfrm>
            <a:prstGeom prst="rect">
              <a:avLst/>
            </a:prstGeom>
            <a:noFill/>
          </p:spPr>
        </p:pic>
        <p:pic>
          <p:nvPicPr>
            <p:cNvPr id="16392" name="Picture 8" descr="Картинки по запросу желтое детское ведро рисунок"/>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143372" y="4572008"/>
              <a:ext cx="741320" cy="741320"/>
            </a:xfrm>
            <a:prstGeom prst="rect">
              <a:avLst/>
            </a:prstGeom>
            <a:noFill/>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85720" y="142852"/>
            <a:ext cx="8358246" cy="2646878"/>
          </a:xfrm>
          <a:prstGeom prst="rect">
            <a:avLst/>
          </a:prstGeom>
          <a:noFill/>
        </p:spPr>
        <p:txBody>
          <a:bodyPr wrap="square" rtlCol="0">
            <a:spAutoFit/>
          </a:bodyPr>
          <a:lstStyle/>
          <a:p>
            <a:r>
              <a:rPr lang="ru-RU" sz="2800" b="1" dirty="0" smtClean="0"/>
              <a:t>Игры со светом</a:t>
            </a:r>
          </a:p>
          <a:p>
            <a:r>
              <a:rPr lang="ru-RU" sz="2400" dirty="0" smtClean="0"/>
              <a:t>Если становится темно, это вовсе не повод собираться домой. Неоновые палочки, которые продаются в отделах праздничных товаров, помогут продлить веселье. Прикрепите их на края ведёрок или банок, так вы с детьми сможете поиграть даже поздним вечером.</a:t>
            </a:r>
          </a:p>
          <a:p>
            <a:endParaRPr lang="ru-RU" dirty="0"/>
          </a:p>
        </p:txBody>
      </p:sp>
      <p:pic>
        <p:nvPicPr>
          <p:cNvPr id="4" name="Рисунок 3" descr="игры для всей семьи">
            <a:hlinkClick r:id="rId2" tooltip="&quot;&quot;"/>
          </p:cNvPr>
          <p:cNvPicPr/>
          <p:nvPr/>
        </p:nvPicPr>
        <p:blipFill>
          <a:blip r:embed="rId3"/>
          <a:srcRect/>
          <a:stretch>
            <a:fillRect/>
          </a:stretch>
        </p:blipFill>
        <p:spPr bwMode="auto">
          <a:xfrm>
            <a:off x="1571604" y="2571744"/>
            <a:ext cx="6000750"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gradFill flip="none" rotWithShape="1">
            <a:gsLst>
              <a:gs pos="0">
                <a:srgbClr val="3DCF3D">
                  <a:tint val="66000"/>
                  <a:satMod val="160000"/>
                </a:srgbClr>
              </a:gs>
              <a:gs pos="50000">
                <a:srgbClr val="3DCF3D">
                  <a:tint val="44500"/>
                  <a:satMod val="160000"/>
                </a:srgbClr>
              </a:gs>
              <a:gs pos="100000">
                <a:srgbClr val="3DCF3D">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357158" y="1"/>
            <a:ext cx="6572296" cy="4801314"/>
          </a:xfrm>
          <a:prstGeom prst="rect">
            <a:avLst/>
          </a:prstGeom>
          <a:noFill/>
        </p:spPr>
        <p:txBody>
          <a:bodyPr wrap="square" rtlCol="0">
            <a:spAutoFit/>
          </a:bodyPr>
          <a:lstStyle/>
          <a:p>
            <a:r>
              <a:rPr lang="ru-RU" sz="2400" b="1" dirty="0" smtClean="0"/>
              <a:t>Гонки по наклонной</a:t>
            </a:r>
            <a:endParaRPr lang="ru-RU" sz="2400" dirty="0" smtClean="0"/>
          </a:p>
          <a:p>
            <a:r>
              <a:rPr lang="ru-RU" sz="2400" dirty="0" smtClean="0"/>
              <a:t>Для этой игры понадобятся </a:t>
            </a:r>
            <a:r>
              <a:rPr lang="ru-RU" sz="2400" dirty="0" err="1" smtClean="0"/>
              <a:t>нудлс</a:t>
            </a:r>
            <a:r>
              <a:rPr lang="ru-RU" sz="2400" dirty="0" smtClean="0"/>
              <a:t> — палки для плавания и </a:t>
            </a:r>
            <a:r>
              <a:rPr lang="ru-RU" sz="2400" dirty="0" err="1" smtClean="0"/>
              <a:t>аквааэробики</a:t>
            </a:r>
            <a:r>
              <a:rPr lang="ru-RU" sz="2400" dirty="0" smtClean="0"/>
              <a:t>. Такую палку  аккуратно разрезать вдоль. Полностью отделять половинки друг от друга не нужно, достаточно, чтобы они раскрывались на манер книги. Затем ещё более аккуратно прорезаете на каждой половине продольные желобки. Отмечаете флажками линии старта и финиша — трасса готова! Кататься по ней могут как игрушечные машинки соответствующего размера, так и просто стеклянные шарики.</a:t>
            </a:r>
          </a:p>
          <a:p>
            <a:endParaRPr lang="ru-RU" dirty="0"/>
          </a:p>
        </p:txBody>
      </p:sp>
      <p:sp>
        <p:nvSpPr>
          <p:cNvPr id="4" name="TextBox 3"/>
          <p:cNvSpPr txBox="1"/>
          <p:nvPr/>
        </p:nvSpPr>
        <p:spPr>
          <a:xfrm>
            <a:off x="3857620" y="4572008"/>
            <a:ext cx="5286380" cy="2585323"/>
          </a:xfrm>
          <a:prstGeom prst="rect">
            <a:avLst/>
          </a:prstGeom>
          <a:noFill/>
        </p:spPr>
        <p:txBody>
          <a:bodyPr wrap="square" rtlCol="0">
            <a:spAutoFit/>
          </a:bodyPr>
          <a:lstStyle/>
          <a:p>
            <a:r>
              <a:rPr lang="ru-RU" sz="2400" b="1" dirty="0" smtClean="0"/>
              <a:t>Палки в дело</a:t>
            </a:r>
          </a:p>
          <a:p>
            <a:r>
              <a:rPr lang="ru-RU" sz="2400" dirty="0" smtClean="0"/>
              <a:t>Здесь опять понадобятся </a:t>
            </a:r>
            <a:r>
              <a:rPr lang="ru-RU" sz="2400" dirty="0" err="1" smtClean="0"/>
              <a:t>нудлс</a:t>
            </a:r>
            <a:r>
              <a:rPr lang="ru-RU" sz="2400" dirty="0" smtClean="0"/>
              <a:t>. С их помощью дети должны забросить как можно больше воздушных шаров в пластмассовую корзину. Просто, но довольно весело.</a:t>
            </a:r>
          </a:p>
          <a:p>
            <a:endParaRPr lang="ru-RU" dirty="0"/>
          </a:p>
        </p:txBody>
      </p:sp>
      <p:pic>
        <p:nvPicPr>
          <p:cNvPr id="28674" name="Picture 2" descr="Картинки по запросу нудлс"/>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7158" y="4357694"/>
            <a:ext cx="3209925" cy="2333626"/>
          </a:xfrm>
          <a:prstGeom prst="rect">
            <a:avLst/>
          </a:prstGeom>
          <a:noFill/>
        </p:spPr>
      </p:pic>
      <p:pic>
        <p:nvPicPr>
          <p:cNvPr id="28676" name="Picture 4" descr="Картинки по запросу нудлс"/>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86578" y="642918"/>
            <a:ext cx="2143125" cy="21431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872</TotalTime>
  <Words>517</Words>
  <Application>Microsoft Office PowerPoint</Application>
  <PresentationFormat>Экран (4:3)</PresentationFormat>
  <Paragraphs>37</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Aharoni</vt:lpstr>
      <vt:lpstr>Arial</vt:lpstr>
      <vt:lpstr>Calibri</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Петродворцового района ГБДОУ №2</cp:lastModifiedBy>
  <cp:revision>47</cp:revision>
  <dcterms:created xsi:type="dcterms:W3CDTF">2019-10-09T08:01:18Z</dcterms:created>
  <dcterms:modified xsi:type="dcterms:W3CDTF">2019-12-27T08:53:54Z</dcterms:modified>
</cp:coreProperties>
</file>