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присмотра и оздоровления №27 «Солнышко» г. Канска</a:t>
            </a:r>
          </a:p>
          <a:p>
            <a:pPr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Лего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- конструирование </a:t>
            </a:r>
          </a:p>
          <a:p>
            <a:pPr algn="ctr">
              <a:buNone/>
            </a:pP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 ДОУ»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chemeClr val="tx1"/>
                </a:solidFill>
              </a:rPr>
              <a:t>Содержание образовательной деятельности реализуется на занятия</a:t>
            </a:r>
            <a:r>
              <a:rPr lang="ru-RU" dirty="0" smtClean="0">
                <a:solidFill>
                  <a:schemeClr val="tx1"/>
                </a:solidFill>
              </a:rPr>
              <a:t>х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357157" y="1428737"/>
          <a:ext cx="8501124" cy="49863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8117"/>
                <a:gridCol w="1892811"/>
                <a:gridCol w="1859633"/>
                <a:gridCol w="796987"/>
                <a:gridCol w="1328294"/>
                <a:gridCol w="2125282"/>
              </a:tblGrid>
              <a:tr h="55827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№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темы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задачи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</a:rPr>
                        <a:t>Методы и приёмы</a:t>
                      </a:r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319016">
                <a:tc gridSpan="6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Сентябрь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80489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«Знакомство с конструктором»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Познакомить с правилами пользования конструктора; с деталями конструктора и способами их крепления.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Наглядные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(просмотр учебного фильма, показ образцов деталей и способа действия, рассматривание таблиц)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Словесные (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проблемные вопросы, инструкции)</a:t>
                      </a:r>
                    </a:p>
                    <a:p>
                      <a:r>
                        <a:rPr kumimoji="0"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Практические 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(игровые </a:t>
                      </a:r>
                      <a:r>
                        <a:rPr kumimoji="0"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ситуацииИгра</a:t>
                      </a:r>
                      <a:r>
                        <a:rPr kumimoji="0"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«Чудесный мешочек»: В тёмном мешке детали разные 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chemeClr val="tx1"/>
                </a:solidFill>
              </a:rPr>
              <a:t>Мониторинг уровня знаний и умений по </a:t>
            </a:r>
            <a:r>
              <a:rPr lang="ru-RU" b="1" dirty="0" err="1" smtClean="0">
                <a:solidFill>
                  <a:schemeClr val="tx1"/>
                </a:solidFill>
              </a:rPr>
              <a:t>лего</a:t>
            </a:r>
            <a:r>
              <a:rPr lang="ru-RU" b="1" dirty="0" smtClean="0">
                <a:solidFill>
                  <a:schemeClr val="tx1"/>
                </a:solidFill>
              </a:rPr>
              <a:t>- конструированию</a:t>
            </a:r>
            <a:endParaRPr lang="ru-RU" b="1" dirty="0">
              <a:solidFill>
                <a:schemeClr val="tx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85720" y="1714488"/>
          <a:ext cx="8504244" cy="2199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1285"/>
                <a:gridCol w="1076089"/>
                <a:gridCol w="708687"/>
                <a:gridCol w="708687"/>
                <a:gridCol w="708687"/>
                <a:gridCol w="726940"/>
                <a:gridCol w="690434"/>
                <a:gridCol w="708687"/>
                <a:gridCol w="708687"/>
                <a:gridCol w="708687"/>
                <a:gridCol w="708687"/>
                <a:gridCol w="70868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№</a:t>
                      </a:r>
                      <a:endParaRPr lang="ru-R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dirty="0" smtClean="0"/>
                        <a:t>Имя</a:t>
                      </a:r>
                      <a:r>
                        <a:rPr lang="ru-RU" sz="1200" baseline="0" dirty="0" smtClean="0"/>
                        <a:t> ребенка</a:t>
                      </a:r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правильно конструировать поделку по инструкции педагога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правильно конструировать поделку по схеме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правильно конструировать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поделку по образцу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lvl="0"/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правильно</a:t>
                      </a:r>
                    </a:p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конструировать поделку по замыслу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kumimoji="0" lang="ru-RU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Умение детей моделировать объекты по иллюстрациям и рисункам</a:t>
                      </a:r>
                      <a:endParaRPr lang="ru-RU" sz="1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r>
                        <a:rPr lang="ru-RU" dirty="0" smtClean="0"/>
                        <a:t>/г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к/г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н</a:t>
                      </a:r>
                      <a:r>
                        <a:rPr lang="ru-RU" dirty="0" smtClean="0"/>
                        <a:t>/г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к/г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н</a:t>
                      </a:r>
                      <a:r>
                        <a:rPr lang="ru-RU" dirty="0" smtClean="0"/>
                        <a:t>/г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к/г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н</a:t>
                      </a:r>
                      <a:r>
                        <a:rPr lang="ru-RU" dirty="0" smtClean="0"/>
                        <a:t>/г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к/г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err="1" smtClean="0"/>
                        <a:t>н</a:t>
                      </a:r>
                      <a:r>
                        <a:rPr lang="ru-RU" dirty="0" smtClean="0"/>
                        <a:t>/г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к/г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Высшее мастерство: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Достаточное мастерство: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Недостаточное мастерство:   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4071934" y="1571612"/>
            <a:ext cx="571504" cy="5715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572000" y="2500306"/>
            <a:ext cx="571504" cy="571504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857752" y="3500438"/>
            <a:ext cx="500066" cy="500066"/>
          </a:xfrm>
          <a:prstGeom prst="ellipse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</a:p>
          <a:p>
            <a:pPr algn="just">
              <a:buNone/>
            </a:pPr>
            <a:r>
              <a:rPr lang="ru-RU" dirty="0" smtClean="0"/>
              <a:t>   </a:t>
            </a:r>
            <a:r>
              <a:rPr lang="ru-RU" dirty="0" err="1" smtClean="0"/>
              <a:t>Лего-конструирование</a:t>
            </a:r>
            <a:r>
              <a:rPr lang="ru-RU" dirty="0" smtClean="0"/>
              <a:t> по праву можно назвать не просто средством развития интеллектуальных способностей детей, а много функциональным образовательным комплексом, который позволяет педагогу решить важнейшие задачи. Объединяются интересы воспитателя, родителей и детей.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57752" y="1428736"/>
            <a:ext cx="4038600" cy="4681728"/>
          </a:xfrm>
        </p:spPr>
        <p:txBody>
          <a:bodyPr/>
          <a:lstStyle/>
          <a:p>
            <a:pPr algn="ctr">
              <a:buNone/>
            </a:pPr>
            <a:r>
              <a:rPr lang="ru-RU" sz="3200" b="1" dirty="0" smtClean="0"/>
              <a:t>    </a:t>
            </a:r>
            <a:r>
              <a:rPr lang="ru-RU" sz="3200" b="1" dirty="0" err="1" smtClean="0"/>
              <a:t>Шишигина</a:t>
            </a:r>
            <a:r>
              <a:rPr lang="ru-RU" sz="3200" b="1" dirty="0" smtClean="0"/>
              <a:t> Ирина Николаевна –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воспитатель </a:t>
            </a:r>
          </a:p>
          <a:p>
            <a:pPr algn="ctr">
              <a:buNone/>
            </a:pPr>
            <a:r>
              <a:rPr lang="ru-RU" dirty="0" smtClean="0"/>
              <a:t>первой квалификационной категории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89135994281</a:t>
            </a:r>
          </a:p>
          <a:p>
            <a:pPr algn="ctr">
              <a:buNone/>
            </a:pPr>
            <a:endParaRPr lang="ru-RU" dirty="0"/>
          </a:p>
        </p:txBody>
      </p:sp>
      <p:pic>
        <p:nvPicPr>
          <p:cNvPr id="1026" name="Picture 2" descr="E:\иришка\IMG_20190430_124650_43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42910" y="1500174"/>
            <a:ext cx="3511154" cy="46815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503920" cy="59401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User\Desktop\лего ира\IMG-be14b5a81bd9933746f83e65df803155-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260647"/>
            <a:ext cx="3309192" cy="63187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User\Desktop\лего ира\img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1" y="3285079"/>
            <a:ext cx="5438569" cy="329436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User\Desktop\лего ира\5892011228338577604172b1b6bd6cd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551" y="275068"/>
            <a:ext cx="5438569" cy="30100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sz="4000" b="1" dirty="0" smtClean="0"/>
              <a:t>Цель программы: </a:t>
            </a:r>
            <a:r>
              <a:rPr lang="ru-RU" sz="4000" dirty="0" smtClean="0"/>
              <a:t>содействие развитию конструкторских и </a:t>
            </a:r>
            <a:r>
              <a:rPr lang="ru-RU" sz="4000" dirty="0" err="1" smtClean="0"/>
              <a:t>креативно</a:t>
            </a:r>
            <a:r>
              <a:rPr lang="ru-RU" sz="4000" dirty="0" smtClean="0"/>
              <a:t> – творческих способностей детей дошкольного возраста, способствующих познанию окружающего мира средствами образовательного конструктора ЛЕГО.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sz="4000" b="1" dirty="0" smtClean="0"/>
              <a:t>Задачи программы:</a:t>
            </a:r>
            <a:endParaRPr lang="ru-RU" sz="4000" dirty="0" smtClean="0"/>
          </a:p>
          <a:p>
            <a:pPr>
              <a:buNone/>
            </a:pPr>
            <a:r>
              <a:rPr lang="ru-RU" sz="3400" dirty="0" smtClean="0"/>
              <a:t>      -развивать у дошкольников интерес к моделированию и </a:t>
            </a:r>
            <a:r>
              <a:rPr lang="ru-RU" sz="3400" dirty="0" err="1" smtClean="0"/>
              <a:t>конструированию,логическое</a:t>
            </a:r>
            <a:r>
              <a:rPr lang="ru-RU" sz="3400" dirty="0" smtClean="0"/>
              <a:t> мышление, познавательную активность, мелкую моторику рук.</a:t>
            </a:r>
          </a:p>
          <a:p>
            <a:pPr>
              <a:buNone/>
            </a:pPr>
            <a:r>
              <a:rPr lang="ru-RU" sz="3400" dirty="0" smtClean="0"/>
              <a:t>    - совершенствовать коммуникативные навыки детей при работе в паре, коллективе, распределении обязанностей;</a:t>
            </a:r>
          </a:p>
          <a:p>
            <a:pPr>
              <a:buNone/>
            </a:pPr>
            <a:r>
              <a:rPr lang="ru-RU" sz="3400" dirty="0" smtClean="0"/>
              <a:t>     -формировать предпосылки учебной деятельности: умение и желание трудиться, выполнять задания в соответствии с инструкцией и поставленной целью, доводить начатое дело до конца, планировать будущую работу. </a:t>
            </a:r>
          </a:p>
          <a:p>
            <a:pPr>
              <a:buNone/>
            </a:pPr>
            <a:r>
              <a:rPr lang="ru-RU" sz="3400" dirty="0" smtClean="0"/>
              <a:t>      -воспитывать  этически ценные способы общения (способность радоваться успехам других, стремление оценивать  постройки с позиции доброжелательности,  уверенность в своих возможностях).</a:t>
            </a:r>
          </a:p>
          <a:p>
            <a:endParaRPr lang="ru-RU" sz="3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Конструирование по образцу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User\Desktop\ф2\P118084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20725" y="2650418"/>
            <a:ext cx="3200400" cy="21239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ф2\P118083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219700" y="2650418"/>
            <a:ext cx="3200400" cy="21239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Конструирование по модели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User\Desktop\ф2\P118084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108" y="2236860"/>
            <a:ext cx="3711633" cy="29510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ф2\P118085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0956" y="2236860"/>
            <a:ext cx="3877887" cy="295101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Конструирование по замыслу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3" descr="C:\Users\User\Desktop\ф2\P118084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0298" y="2071678"/>
            <a:ext cx="3719945" cy="2851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Конструирование по условиям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Picture 2" descr="C:\Users\User\Desktop\ф2\P118084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612" y="2214554"/>
            <a:ext cx="3674225" cy="309649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Конструирование по чертежам и схемам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C:\Users\User\Desktop\ф2\P118087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076" y="2286736"/>
            <a:ext cx="3819698" cy="285126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User\Desktop\ф2\P118084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2767" y="2288814"/>
            <a:ext cx="3994265" cy="284710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Конструирование по теме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Picture 2" descr="E:\картинки к лего\scrn_big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2143116"/>
            <a:ext cx="3841747" cy="2782831"/>
          </a:xfrm>
          <a:prstGeom prst="rect">
            <a:avLst/>
          </a:prstGeom>
          <a:noFill/>
        </p:spPr>
      </p:pic>
      <p:pic>
        <p:nvPicPr>
          <p:cNvPr id="6" name="Picture 5" descr="C:\Users\User\Desktop\ф2\P118086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217620" y="2145795"/>
            <a:ext cx="3209353" cy="29289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109</TotalTime>
  <Words>292</Words>
  <Application>Microsoft Office PowerPoint</Application>
  <PresentationFormat>Экран (4:3)</PresentationFormat>
  <Paragraphs>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Официальная</vt:lpstr>
      <vt:lpstr>Слайд 1</vt:lpstr>
      <vt:lpstr>Слайд 2</vt:lpstr>
      <vt:lpstr>Слайд 3</vt:lpstr>
      <vt:lpstr>Конструирование по образцу</vt:lpstr>
      <vt:lpstr>Конструирование по модели</vt:lpstr>
      <vt:lpstr>Конструирование по замыслу</vt:lpstr>
      <vt:lpstr>Конструирование по условиям </vt:lpstr>
      <vt:lpstr>Конструирование по чертежам и схемам</vt:lpstr>
      <vt:lpstr>Конструирование по теме</vt:lpstr>
      <vt:lpstr>Содержание образовательной деятельности реализуется на занятиях</vt:lpstr>
      <vt:lpstr>     Мониторинг уровня знаний и умений по лего- конструированию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</cp:revision>
  <dcterms:created xsi:type="dcterms:W3CDTF">2019-09-24T06:36:02Z</dcterms:created>
  <dcterms:modified xsi:type="dcterms:W3CDTF">2019-12-28T09:16:25Z</dcterms:modified>
</cp:coreProperties>
</file>