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9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9C9D4-9BBC-4292-8FAA-AAE27D868925}" type="datetimeFigureOut">
              <a:rPr lang="ru-RU" smtClean="0"/>
              <a:t>20.07.2018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10D72-0E21-4293-99EC-1D1AA9CEB9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848872" cy="100811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Опасные насекомые</a:t>
            </a: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332656"/>
            <a:ext cx="5876056" cy="1080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http://app-iphone.esy.es/wp-content/uploads/2015/01/4d8ae0c1cda0aa4535717e06478d5d9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920880" cy="47182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992" y="4429132"/>
            <a:ext cx="1357322" cy="566738"/>
          </a:xfrm>
        </p:spPr>
        <p:txBody>
          <a:bodyPr>
            <a:noAutofit/>
          </a:bodyPr>
          <a:lstStyle/>
          <a:p>
            <a:endParaRPr lang="ru-RU" sz="3200" dirty="0"/>
          </a:p>
        </p:txBody>
      </p:sp>
      <p:pic>
        <p:nvPicPr>
          <p:cNvPr id="5" name="Рисунок 4" descr="e032a30b58bb48000a416ed01deab4e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4667" r="4667"/>
          <a:stretch>
            <a:fillRect/>
          </a:stretch>
        </p:blipFill>
        <p:spPr>
          <a:xfrm>
            <a:off x="323528" y="188640"/>
            <a:ext cx="8496944" cy="62646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2636912"/>
            <a:ext cx="252692" cy="542928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000504"/>
            <a:ext cx="5486400" cy="566738"/>
          </a:xfrm>
        </p:spPr>
        <p:txBody>
          <a:bodyPr>
            <a:noAutofit/>
          </a:bodyPr>
          <a:lstStyle/>
          <a:p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643446"/>
            <a:ext cx="5486400" cy="1857388"/>
          </a:xfrm>
        </p:spPr>
        <p:txBody>
          <a:bodyPr>
            <a:noAutofit/>
          </a:bodyPr>
          <a:lstStyle/>
          <a:p>
            <a:endParaRPr lang="ru-RU" sz="1600" dirty="0"/>
          </a:p>
        </p:txBody>
      </p:sp>
      <p:pic>
        <p:nvPicPr>
          <p:cNvPr id="7" name="Рисунок 6" descr="11b3066a3d6970b76237cf7b9329b52f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" b="20"/>
          <a:stretch>
            <a:fillRect/>
          </a:stretch>
        </p:blipFill>
        <p:spPr>
          <a:xfrm>
            <a:off x="323528" y="142852"/>
            <a:ext cx="8640960" cy="638249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429132"/>
            <a:ext cx="5486400" cy="566738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072074"/>
            <a:ext cx="5486400" cy="150019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8" name="Picture 2" descr="http://katyaburg.ru/sites/default/files/pictures/zabavnie_jivotnie/pchela_foto_kartinki_0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4" r="5534"/>
          <a:stretch>
            <a:fillRect/>
          </a:stretch>
        </p:blipFill>
        <p:spPr bwMode="auto">
          <a:xfrm>
            <a:off x="395536" y="332656"/>
            <a:ext cx="8424936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4429132"/>
            <a:ext cx="5486400" cy="566738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3042" y="5000636"/>
            <a:ext cx="5486400" cy="1143008"/>
          </a:xfrm>
        </p:spPr>
        <p:txBody>
          <a:bodyPr>
            <a:norm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pic>
        <p:nvPicPr>
          <p:cNvPr id="1028" name="Picture 4" descr="http://ecofond.kurganobl.ru/wp-content/uploads/2016/10/%D0%BC%D1%83%D1%80%D0%B0%D0%B2%D0%B5%D0%B9-%D1%80%D1%8B%D0%B6%D0%B8%D0%B9-%D0%BB%D0%B5%D1%81%D0%BD%D0%BE%D0%B9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Опасные насекомые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насекомые</dc:title>
  <dc:creator>Аня</dc:creator>
  <cp:lastModifiedBy>Светлана</cp:lastModifiedBy>
  <cp:revision>11</cp:revision>
  <dcterms:created xsi:type="dcterms:W3CDTF">2017-04-25T14:03:18Z</dcterms:created>
  <dcterms:modified xsi:type="dcterms:W3CDTF">2018-07-20T09:35:37Z</dcterms:modified>
</cp:coreProperties>
</file>