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9" r:id="rId3"/>
    <p:sldId id="258" r:id="rId4"/>
    <p:sldId id="266" r:id="rId5"/>
    <p:sldId id="264" r:id="rId6"/>
    <p:sldId id="265" r:id="rId7"/>
    <p:sldId id="263" r:id="rId8"/>
    <p:sldId id="262" r:id="rId9"/>
    <p:sldId id="261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A1DF5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u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cover dir="ru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1084;&#1086;&#1081;%20&#1076;&#1080;&#1082;&#1090;&#1072;&#1085;&#1090;.pptx" TargetMode="External"/><Relationship Id="rId1" Type="http://schemas.openxmlformats.org/officeDocument/2006/relationships/slideLayout" Target="../slideLayouts/slideLayout4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prezentaciya-po-russkomu-yaziku-na-temu-pravopisanie-korney-lag-lozh-klass-3485022.html" TargetMode="External"/><Relationship Id="rId2" Type="http://schemas.openxmlformats.org/officeDocument/2006/relationships/hyperlink" Target="https://russkiiyazyk.ru/orfografiya/primeryi-kornem-lag-lozh-gar-gor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14612" y="5486400"/>
            <a:ext cx="6172200" cy="13716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Класс: 5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Программа:  Т.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Ладыженская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 диктанта: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морфологический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AutoShape 2" descr="Картинки по запросу приставка в русском язы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Картинки по запросу приставка в русском язы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Картинки по запросу приставка в русском язык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28926" y="285728"/>
            <a:ext cx="5643602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Определение </a:t>
            </a:r>
          </a:p>
          <a:p>
            <a:pPr algn="ctr"/>
            <a:r>
              <a:rPr lang="ru-RU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частей </a:t>
            </a:r>
            <a:r>
              <a:rPr lang="ru-RU" sz="6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речи</a:t>
            </a:r>
            <a:endParaRPr lang="ru-RU" sz="6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7106" name="Picture 2" descr="Картинки по запросу части речи рисунок"/>
          <p:cNvPicPr>
            <a:picLocks noChangeAspect="1" noChangeArrowheads="1"/>
          </p:cNvPicPr>
          <p:nvPr/>
        </p:nvPicPr>
        <p:blipFill>
          <a:blip r:embed="rId2" cstate="print"/>
          <a:srcRect l="3451" t="16049" r="19768" b="34568"/>
          <a:stretch>
            <a:fillRect/>
          </a:stretch>
        </p:blipFill>
        <p:spPr bwMode="auto">
          <a:xfrm>
            <a:off x="3071802" y="2714620"/>
            <a:ext cx="5715040" cy="2568557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7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b="1" dirty="0" smtClean="0"/>
              <a:t>Инструкция.</a:t>
            </a:r>
            <a:r>
              <a:rPr lang="ru-RU" sz="2800" dirty="0" smtClean="0"/>
              <a:t> Сейчас мы выполним морфологический диктант, чтобы закрепить умение определять частеречную принадлежность слов.  Я буду диктовать предложение, ваша задача - определить, к какой части речи относиться каждое слово в предложении слово и сокращенно записать только название части речи. Например, я диктую «Красивый мальчик бежал к бабушке», тогда вы пишите: прил., сущ., гл., </a:t>
            </a:r>
            <a:r>
              <a:rPr lang="ru-RU" sz="2800" dirty="0" err="1" smtClean="0"/>
              <a:t>предл</a:t>
            </a:r>
            <a:r>
              <a:rPr lang="ru-RU" sz="2800" dirty="0" smtClean="0"/>
              <a:t>, сущ. Если вы не знаете, к какой части речи относиться то или иное слово, то ставите прочерк. Запись ведем в сточку. Каждое новое предложение будем записывать с новой строки.  Кто не понял?  Следите внимательно.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2285984" y="0"/>
            <a:ext cx="3884077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Повторение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6082" name="Picture 2" descr="Картинки по запросу части реч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3" y="917472"/>
            <a:ext cx="8358246" cy="586911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51869" y="285728"/>
            <a:ext cx="6877717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Образец выполнения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1"/>
          </p:nvPr>
        </p:nvSpPr>
        <p:spPr>
          <a:xfrm>
            <a:off x="357158" y="1857364"/>
            <a:ext cx="7543824" cy="45259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Диктуется: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Мама пошла в магазин.</a:t>
            </a:r>
          </a:p>
          <a:p>
            <a:pPr>
              <a:buNone/>
            </a:pPr>
            <a:endParaRPr lang="ru-RU" sz="48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Запись в тетради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: сущ., гл.,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предл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., сущ.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42910" y="1214422"/>
            <a:ext cx="7429552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Сокращенно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записать только название части речи. 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Каждое новое предложение будем записывать с новой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строки.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40840" y="285728"/>
            <a:ext cx="269977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Заголовок 8">
            <a:hlinkClick r:id="rId2" action="ppaction://hlinkpres?slideindex=1&amp;slidetitle="/>
          </p:cNvPr>
          <p:cNvSpPr txBox="1">
            <a:spLocks/>
          </p:cNvSpPr>
          <p:nvPr/>
        </p:nvSpPr>
        <p:spPr>
          <a:xfrm>
            <a:off x="1142976" y="5929330"/>
            <a:ext cx="2786082" cy="571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Повторение</a:t>
            </a:r>
            <a:endParaRPr kumimoji="0" lang="ru-RU" sz="3200" b="1" i="0" u="none" strike="noStrike" kern="1200" cap="small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8">
            <a:hlinkClick r:id="rId4" action="ppaction://hlinksldjump"/>
          </p:cNvPr>
          <p:cNvSpPr txBox="1">
            <a:spLocks/>
          </p:cNvSpPr>
          <p:nvPr/>
        </p:nvSpPr>
        <p:spPr>
          <a:xfrm>
            <a:off x="5429256" y="5929330"/>
            <a:ext cx="2357454" cy="57150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vert="horz" anchor="b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small" noProof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П</a:t>
            </a: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роверка</a:t>
            </a: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05316" y="494308"/>
            <a:ext cx="3371372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Заголовок 8"/>
          <p:cNvSpPr txBox="1">
            <a:spLocks/>
          </p:cNvSpPr>
          <p:nvPr/>
        </p:nvSpPr>
        <p:spPr>
          <a:xfrm>
            <a:off x="5429256" y="5500702"/>
            <a:ext cx="2357454" cy="100012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Оценим соседа</a:t>
            </a: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214282" y="1600200"/>
            <a:ext cx="8286808" cy="4525963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Гл., суш.</a:t>
            </a: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2. Гл., прил., сущ.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Предл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., сущ., гл., прил., сущ.,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предл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., сущ., гл., сущ.</a:t>
            </a:r>
          </a:p>
          <a:p>
            <a:pPr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4. Мест., прил., сущ., гл., </a:t>
            </a:r>
            <a:r>
              <a:rPr lang="ru-RU" sz="4400" dirty="0" err="1" smtClean="0">
                <a:latin typeface="Times New Roman" pitchFamily="18" charset="0"/>
                <a:cs typeface="Times New Roman" pitchFamily="18" charset="0"/>
              </a:rPr>
              <a:t>предл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., сущ.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53556" y="494308"/>
            <a:ext cx="5474897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Оценим соседа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72386" cy="45720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0 ошибок – «5»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ошибка – «4»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 ошибки – «3»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 ошибки и более – «2»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42910" y="1071546"/>
            <a:ext cx="7353756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Языковой материал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48" y="2786058"/>
            <a:ext cx="6643734" cy="240030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Наступил </a:t>
            </a:r>
            <a:r>
              <a:rPr lang="ru-RU" dirty="0" smtClean="0"/>
              <a:t>сентябрь. Стоят ясные деньки. На берёзах красуются жёлтые листья, на полянах краснеет рябина. С</a:t>
            </a:r>
            <a:r>
              <a:rPr lang="ru-RU" dirty="0" smtClean="0"/>
              <a:t>колько </a:t>
            </a:r>
            <a:r>
              <a:rPr lang="ru-RU" dirty="0" smtClean="0"/>
              <a:t>разных грибов появилось в лесу!</a:t>
            </a:r>
            <a:endParaRPr lang="ru-RU" dirty="0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66124" y="857232"/>
            <a:ext cx="7092023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Сведения об авторе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00562" y="2928934"/>
            <a:ext cx="3657600" cy="21431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Ерофеева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Анастасия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Алексеевна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 курс, Рла-16-1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ото.jpg"/>
          <p:cNvPicPr>
            <a:picLocks noChangeAspect="1"/>
          </p:cNvPicPr>
          <p:nvPr/>
        </p:nvPicPr>
        <p:blipFill>
          <a:blip r:embed="rId2" cstate="print"/>
          <a:srcRect l="16406" r="10156" b="-1"/>
          <a:stretch>
            <a:fillRect/>
          </a:stretch>
        </p:blipFill>
        <p:spPr>
          <a:xfrm>
            <a:off x="714348" y="1703848"/>
            <a:ext cx="3929090" cy="4012688"/>
          </a:xfrm>
          <a:prstGeom prst="rect">
            <a:avLst/>
          </a:prstGeom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94308"/>
            <a:ext cx="7467600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72386" cy="45720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Языковой материал: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https://russkiiyazyk.ru/orfografiya/primeryi</a:t>
            </a:r>
            <a:endParaRPr lang="ru-RU" sz="2800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kornem-lag-lozh-gar-gor.html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Картинка: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ttps://www.google.com/url?sa=i&amp;source=images&amp;cd=&amp;ved=2ahUKEwiV6rTep9nlAhVitIsKHSRwB_AQjRx6BAgBEAQ&amp;url=https%3A%2F%2Fstudopedia.ru%2F19_187638_spishite-vstavte-propushchennie-bukvi-videlite-pristavki-na-z--s-.html&amp;psig=AOvVaw1AsVcWjlMFTDNbzdyfnohE&amp;ust=1573257675966499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104</TotalTime>
  <Words>303</Words>
  <Application>Microsoft Office PowerPoint</Application>
  <PresentationFormat>Экран (4:3)</PresentationFormat>
  <Paragraphs>43</Paragraphs>
  <Slides>10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Слайд 1</vt:lpstr>
      <vt:lpstr>Слайд 2</vt:lpstr>
      <vt:lpstr>Слайд 3</vt:lpstr>
      <vt:lpstr>Слайд 4</vt:lpstr>
      <vt:lpstr>Проверка</vt:lpstr>
      <vt:lpstr>Оценим соседа</vt:lpstr>
      <vt:lpstr>Языковой материал</vt:lpstr>
      <vt:lpstr>Сведения об авторе</vt:lpstr>
      <vt:lpstr>Источники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букв о - а в корне  –лаг-, -лож-</dc:title>
  <dc:creator>Ivan</dc:creator>
  <cp:lastModifiedBy>Ivan</cp:lastModifiedBy>
  <cp:revision>14</cp:revision>
  <dcterms:created xsi:type="dcterms:W3CDTF">2019-10-24T15:02:32Z</dcterms:created>
  <dcterms:modified xsi:type="dcterms:W3CDTF">2019-11-08T00:31:31Z</dcterms:modified>
</cp:coreProperties>
</file>