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6" r:id="rId5"/>
    <p:sldId id="264" r:id="rId6"/>
    <p:sldId id="265" r:id="rId7"/>
    <p:sldId id="263" r:id="rId8"/>
    <p:sldId id="262" r:id="rId9"/>
    <p:sldId id="261" r:id="rId10"/>
    <p:sldId id="25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  <a:srgbClr val="A1DF5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cover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cover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cover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cover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cover dir="r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hyperlink" Target="&#1084;&#1086;&#1081;%20&#1076;&#1080;&#1082;&#1090;&#1072;&#1085;&#1090;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po-russkomu-yaziku-na-temu-pravopisanie-korney-lag-lozh-klass-3485022.html" TargetMode="External"/><Relationship Id="rId2" Type="http://schemas.openxmlformats.org/officeDocument/2006/relationships/hyperlink" Target="https://russkiiyazyk.ru/orfografiya/primeryi-kornem-lag-lozh-gar-gor.html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6172200" cy="3286148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Правописание букв о - а в корне </a:t>
            </a:r>
            <a:b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–лаг-, -лож-</a:t>
            </a:r>
            <a:endParaRPr lang="ru-RU" sz="4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1670" y="5214950"/>
            <a:ext cx="6172200" cy="13716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Класс: 5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Программа:  Т. А.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Ладыженская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Вид диктанта: программированный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Сейчас мы выполним программированный диктант на изученную нами тему: «Правописание букв о - а в корне –лаг-, -лож-».  Я буду диктовать слова с корнями лаг или лож. Если вы считаете, что в слове нужно писать букву а - ставите 1, если о - 2. Цифры будем записывать в строчку, без запятых.  Кто не понял?  Следите внимательно за порядком слов.</a:t>
            </a:r>
          </a:p>
          <a:p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Обменяйтесь тетрадями с соседом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785786" y="1500174"/>
            <a:ext cx="7258072" cy="2859412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корне -лаг- - - лож- в безударном положении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пишется, если за корнем есть суффикс а, </a:t>
            </a:r>
          </a:p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Буква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пишется, если за корнем нет суффикса а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285728"/>
            <a:ext cx="388407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Повторение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3316" name="Picture 4" descr="Картинки по запросу лаг лож в корне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 l="29554" t="36001" r="14575" b="43999"/>
          <a:stretch>
            <a:fillRect/>
          </a:stretch>
        </p:blipFill>
        <p:spPr bwMode="auto">
          <a:xfrm>
            <a:off x="1571604" y="5000636"/>
            <a:ext cx="5586452" cy="121444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571472" y="1600200"/>
            <a:ext cx="7356376" cy="828668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7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dirty="0" err="1" smtClean="0">
                <a:latin typeface="Times New Roman" pitchFamily="18" charset="0"/>
                <a:cs typeface="Times New Roman" pitchFamily="18" charset="0"/>
              </a:rPr>
              <a:t>Аоаааоо</a:t>
            </a:r>
            <a:endParaRPr lang="ru-RU" sz="7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51869" y="285728"/>
            <a:ext cx="687771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Образец выполнения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5" name="Заголовок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43050"/>
            <a:ext cx="7472386" cy="4572000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Запишите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буквы А или О,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соответствующие корню. </a:t>
            </a:r>
          </a:p>
          <a:p>
            <a:pPr algn="ctr"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140840" y="285728"/>
            <a:ext cx="2699778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Задание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>
            <a:hlinkClick r:id="rId2" action="ppaction://hlinkpres?slideindex=1&amp;slidetitle="/>
          </p:cNvPr>
          <p:cNvSpPr txBox="1">
            <a:spLocks/>
          </p:cNvSpPr>
          <p:nvPr/>
        </p:nvSpPr>
        <p:spPr>
          <a:xfrm>
            <a:off x="571472" y="5857892"/>
            <a:ext cx="2786082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3" action="ppaction://hlinksldjump"/>
              </a:rPr>
              <a:t>Повторение</a:t>
            </a:r>
            <a:endParaRPr kumimoji="0" lang="ru-RU" sz="3200" b="1" i="0" u="none" strike="noStrike" kern="1200" cap="small" spc="0" normalizeH="0" baseline="0" noProof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Заголовок 8">
            <a:hlinkClick r:id="rId4" action="ppaction://hlinksldjump"/>
          </p:cNvPr>
          <p:cNvSpPr txBox="1">
            <a:spLocks/>
          </p:cNvSpPr>
          <p:nvPr/>
        </p:nvSpPr>
        <p:spPr>
          <a:xfrm>
            <a:off x="5357818" y="5857892"/>
            <a:ext cx="2357454" cy="5715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cap="small" noProof="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П</a:t>
            </a: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4" action="ppaction://hlinksldjump"/>
              </a:rPr>
              <a:t>роверка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543824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ааоооаооаооо</a:t>
            </a:r>
            <a:endParaRPr lang="ru-RU" sz="6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05316" y="494308"/>
            <a:ext cx="3371372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Проверка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Заголовок 8"/>
          <p:cNvSpPr txBox="1">
            <a:spLocks/>
          </p:cNvSpPr>
          <p:nvPr/>
        </p:nvSpPr>
        <p:spPr>
          <a:xfrm>
            <a:off x="5429256" y="5500702"/>
            <a:ext cx="2357454" cy="100012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vert="horz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small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  <a:hlinkClick r:id="rId2" action="ppaction://hlinksldjump"/>
              </a:rPr>
              <a:t>Оценим соседа</a:t>
            </a:r>
            <a:endParaRPr kumimoji="0" lang="ru-RU" sz="3200" b="1" i="0" u="none" strike="noStrike" kern="1200" cap="small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572000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0 ошибок – «5»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 ошибка – «4»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 ошибки – «3»</a:t>
            </a:r>
          </a:p>
          <a:p>
            <a:pPr marL="0" indent="0" algn="ctr">
              <a:buFont typeface="Arial" charset="0"/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 ошибки и более – «2»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53556" y="494308"/>
            <a:ext cx="5474897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Оценим соседа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914532" y="1600200"/>
            <a:ext cx="3657600" cy="4572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Предлагать</a:t>
            </a:r>
          </a:p>
          <a:p>
            <a:r>
              <a:rPr lang="ru-RU" dirty="0" smtClean="0"/>
              <a:t>Слагаемое</a:t>
            </a:r>
          </a:p>
          <a:p>
            <a:r>
              <a:rPr lang="ru-RU" dirty="0" smtClean="0"/>
              <a:t>Приложить</a:t>
            </a:r>
          </a:p>
          <a:p>
            <a:r>
              <a:rPr lang="ru-RU" dirty="0" smtClean="0"/>
              <a:t>Изложение</a:t>
            </a:r>
          </a:p>
          <a:p>
            <a:r>
              <a:rPr lang="ru-RU" dirty="0" smtClean="0"/>
              <a:t>Положение</a:t>
            </a:r>
          </a:p>
          <a:p>
            <a:r>
              <a:rPr lang="ru-RU" dirty="0" smtClean="0"/>
              <a:t>Прилагательное</a:t>
            </a:r>
          </a:p>
          <a:p>
            <a:r>
              <a:rPr lang="ru-RU" dirty="0" smtClean="0"/>
              <a:t>Отложить</a:t>
            </a:r>
          </a:p>
          <a:p>
            <a:r>
              <a:rPr lang="ru-RU" dirty="0" smtClean="0"/>
              <a:t>Уложить</a:t>
            </a:r>
          </a:p>
          <a:p>
            <a:r>
              <a:rPr lang="ru-RU" dirty="0" smtClean="0"/>
              <a:t>Возлагать</a:t>
            </a:r>
          </a:p>
          <a:p>
            <a:r>
              <a:rPr lang="ru-RU" dirty="0" smtClean="0"/>
              <a:t>Заложить</a:t>
            </a:r>
          </a:p>
          <a:p>
            <a:r>
              <a:rPr lang="ru-RU" dirty="0" smtClean="0"/>
              <a:t>Разложить</a:t>
            </a:r>
          </a:p>
          <a:p>
            <a:r>
              <a:rPr lang="ru-RU" dirty="0" smtClean="0"/>
              <a:t>налогообложение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29190" y="1643050"/>
            <a:ext cx="2659206" cy="4572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ааоооаооаооо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428604"/>
            <a:ext cx="7353756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Языковой материал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ver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00562" y="2928934"/>
            <a:ext cx="3657600" cy="214314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66124" y="494308"/>
            <a:ext cx="7092023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Сведения об авторе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print"/>
          <a:srcRect l="16406" r="10156"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72386" cy="4572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Языковой материал: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https://russkiiyazyk.ru/orfografiya/primeryi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2"/>
              </a:rPr>
              <a:t>kornem-lag-lozh-gar-gor.html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Картинка: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https://infourok.ru/prezentaciya-po-russkomu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yaziku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temu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pravopisanie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korney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-lag-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lozh</a:t>
            </a:r>
            <a:endParaRPr lang="ru-RU" sz="2800" dirty="0" smtClean="0">
              <a:latin typeface="Times New Roman" pitchFamily="18" charset="0"/>
              <a:cs typeface="Times New Roman" pitchFamily="18" charset="0"/>
              <a:hlinkClick r:id="rId3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klass-3485022.html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494308"/>
            <a:ext cx="7467600" cy="92333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Источники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218</Words>
  <Application>Microsoft Office PowerPoint</Application>
  <PresentationFormat>Экран (4:3)</PresentationFormat>
  <Paragraphs>54</Paragraphs>
  <Slides>10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Правописание букв о - а в корне  –лаг-, -лож-</vt:lpstr>
      <vt:lpstr>Слайд 2</vt:lpstr>
      <vt:lpstr>Слайд 3</vt:lpstr>
      <vt:lpstr>Слайд 4</vt:lpstr>
      <vt:lpstr>Проверка</vt:lpstr>
      <vt:lpstr>Оценим соседа</vt:lpstr>
      <vt:lpstr>Языковой материал</vt:lpstr>
      <vt:lpstr>Сведения об авторе</vt:lpstr>
      <vt:lpstr>Источники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букв о - а в корне  –лаг-, -лож-</dc:title>
  <dc:creator>Ivan</dc:creator>
  <cp:lastModifiedBy>Ivan</cp:lastModifiedBy>
  <cp:revision>10</cp:revision>
  <dcterms:created xsi:type="dcterms:W3CDTF">2019-10-24T15:02:32Z</dcterms:created>
  <dcterms:modified xsi:type="dcterms:W3CDTF">2019-11-07T23:59:34Z</dcterms:modified>
</cp:coreProperties>
</file>