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6" r:id="rId5"/>
    <p:sldId id="264" r:id="rId6"/>
    <p:sldId id="265" r:id="rId7"/>
    <p:sldId id="263" r:id="rId8"/>
    <p:sldId id="262" r:id="rId9"/>
    <p:sldId id="261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A1DF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C671D-6B58-4907-BBD5-3E2215CA9145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C322A4-5B64-476F-9194-78897B0B30D4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err="1" smtClean="0"/>
            <a:t>раЗ</a:t>
          </a:r>
          <a:endParaRPr lang="ru-RU" dirty="0"/>
        </a:p>
      </dgm:t>
    </dgm:pt>
    <dgm:pt modelId="{385D30FF-CB06-4156-9B44-BEAC4B3F72FC}" type="parTrans" cxnId="{DD387FC1-4258-419F-8694-B2F58AE0F64C}">
      <dgm:prSet/>
      <dgm:spPr/>
      <dgm:t>
        <a:bodyPr/>
        <a:lstStyle/>
        <a:p>
          <a:endParaRPr lang="ru-RU"/>
        </a:p>
      </dgm:t>
    </dgm:pt>
    <dgm:pt modelId="{F588DBC8-E07E-4172-AEA1-8CA0981EE3C3}" type="sibTrans" cxnId="{DD387FC1-4258-419F-8694-B2F58AE0F64C}">
      <dgm:prSet/>
      <dgm:spPr/>
      <dgm:t>
        <a:bodyPr/>
        <a:lstStyle/>
        <a:p>
          <a:endParaRPr lang="ru-RU"/>
        </a:p>
      </dgm:t>
    </dgm:pt>
    <dgm:pt modelId="{F5EDF3FE-2816-4AAB-9B16-C06660609E5A}">
      <dgm:prSet phldrT="[Текст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разговориться</a:t>
          </a:r>
          <a:endParaRPr lang="ru-RU" dirty="0"/>
        </a:p>
      </dgm:t>
    </dgm:pt>
    <dgm:pt modelId="{0A249E5D-0134-44FF-B8DB-E8EB29A6C9E9}" type="parTrans" cxnId="{F0B1D10B-4F90-448B-9521-49A7D43B1FB3}">
      <dgm:prSet/>
      <dgm:spPr/>
      <dgm:t>
        <a:bodyPr/>
        <a:lstStyle/>
        <a:p>
          <a:endParaRPr lang="ru-RU"/>
        </a:p>
      </dgm:t>
    </dgm:pt>
    <dgm:pt modelId="{1DAD4369-5D47-453D-970F-65F9C26719B6}" type="sibTrans" cxnId="{F0B1D10B-4F90-448B-9521-49A7D43B1FB3}">
      <dgm:prSet/>
      <dgm:spPr/>
      <dgm:t>
        <a:bodyPr/>
        <a:lstStyle/>
        <a:p>
          <a:endParaRPr lang="ru-RU"/>
        </a:p>
      </dgm:t>
    </dgm:pt>
    <dgm:pt modelId="{4F6E078C-F3F1-41BB-8F1E-27E5F0C6D545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ru-RU" dirty="0" err="1" smtClean="0"/>
            <a:t>раС</a:t>
          </a:r>
          <a:endParaRPr lang="ru-RU" dirty="0"/>
        </a:p>
      </dgm:t>
    </dgm:pt>
    <dgm:pt modelId="{85D11158-9418-4855-9ED9-68345EB138BD}" type="parTrans" cxnId="{1DC33028-966F-44DD-A165-FAF39EC8889B}">
      <dgm:prSet/>
      <dgm:spPr/>
      <dgm:t>
        <a:bodyPr/>
        <a:lstStyle/>
        <a:p>
          <a:endParaRPr lang="ru-RU"/>
        </a:p>
      </dgm:t>
    </dgm:pt>
    <dgm:pt modelId="{C26D2A22-00EA-4CBE-84D2-5144AEA335AE}" type="sibTrans" cxnId="{1DC33028-966F-44DD-A165-FAF39EC8889B}">
      <dgm:prSet/>
      <dgm:spPr/>
      <dgm:t>
        <a:bodyPr/>
        <a:lstStyle/>
        <a:p>
          <a:endParaRPr lang="ru-RU"/>
        </a:p>
      </dgm:t>
    </dgm:pt>
    <dgm:pt modelId="{EEBDB939-7657-4885-83EC-F0BE71FD21FE}">
      <dgm:prSet phldrT="[Текст]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dirty="0" smtClean="0"/>
            <a:t>расплести</a:t>
          </a:r>
          <a:endParaRPr lang="ru-RU" dirty="0"/>
        </a:p>
      </dgm:t>
    </dgm:pt>
    <dgm:pt modelId="{51D24A60-8F48-49C6-A6EF-3B0288133425}" type="parTrans" cxnId="{87C028C2-E5A6-484A-8F5F-17C3C18064E5}">
      <dgm:prSet/>
      <dgm:spPr/>
      <dgm:t>
        <a:bodyPr/>
        <a:lstStyle/>
        <a:p>
          <a:endParaRPr lang="ru-RU"/>
        </a:p>
      </dgm:t>
    </dgm:pt>
    <dgm:pt modelId="{D56AA564-C1A7-4D36-B689-82C026687B43}" type="sibTrans" cxnId="{87C028C2-E5A6-484A-8F5F-17C3C18064E5}">
      <dgm:prSet/>
      <dgm:spPr/>
      <dgm:t>
        <a:bodyPr/>
        <a:lstStyle/>
        <a:p>
          <a:endParaRPr lang="ru-RU"/>
        </a:p>
      </dgm:t>
    </dgm:pt>
    <dgm:pt modelId="{A40F8F2C-BEA3-44B4-B335-08270D55121E}" type="pres">
      <dgm:prSet presAssocID="{D50C671D-6B58-4907-BBD5-3E2215CA914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F9BDEB7-1866-465F-BCA6-E102C81A0291}" type="pres">
      <dgm:prSet presAssocID="{6CC322A4-5B64-476F-9194-78897B0B30D4}" presName="vertFlow" presStyleCnt="0"/>
      <dgm:spPr/>
    </dgm:pt>
    <dgm:pt modelId="{FE5D2267-0CDD-4468-92A1-7270394619DF}" type="pres">
      <dgm:prSet presAssocID="{6CC322A4-5B64-476F-9194-78897B0B30D4}" presName="header" presStyleLbl="node1" presStyleIdx="0" presStyleCnt="2"/>
      <dgm:spPr/>
      <dgm:t>
        <a:bodyPr/>
        <a:lstStyle/>
        <a:p>
          <a:endParaRPr lang="ru-RU"/>
        </a:p>
      </dgm:t>
    </dgm:pt>
    <dgm:pt modelId="{D6A57264-7C51-4C82-BF84-5207AC3123A1}" type="pres">
      <dgm:prSet presAssocID="{0A249E5D-0134-44FF-B8DB-E8EB29A6C9E9}" presName="parTrans" presStyleLbl="sibTrans2D1" presStyleIdx="0" presStyleCnt="2"/>
      <dgm:spPr/>
      <dgm:t>
        <a:bodyPr/>
        <a:lstStyle/>
        <a:p>
          <a:endParaRPr lang="ru-RU"/>
        </a:p>
      </dgm:t>
    </dgm:pt>
    <dgm:pt modelId="{D288B9D5-2AD8-4F57-BC36-D8AB6EF9318C}" type="pres">
      <dgm:prSet presAssocID="{F5EDF3FE-2816-4AAB-9B16-C06660609E5A}" presName="child" presStyleLbl="alignAccFollow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DBE1BA-5D90-48E7-AD0F-FDFD6813568D}" type="pres">
      <dgm:prSet presAssocID="{6CC322A4-5B64-476F-9194-78897B0B30D4}" presName="hSp" presStyleCnt="0"/>
      <dgm:spPr/>
    </dgm:pt>
    <dgm:pt modelId="{E3CD92DA-ADA9-4D19-879A-88E3F9AF450E}" type="pres">
      <dgm:prSet presAssocID="{4F6E078C-F3F1-41BB-8F1E-27E5F0C6D545}" presName="vertFlow" presStyleCnt="0"/>
      <dgm:spPr/>
    </dgm:pt>
    <dgm:pt modelId="{9CB626BF-2778-447B-811D-188A1699840C}" type="pres">
      <dgm:prSet presAssocID="{4F6E078C-F3F1-41BB-8F1E-27E5F0C6D545}" presName="header" presStyleLbl="node1" presStyleIdx="1" presStyleCnt="2"/>
      <dgm:spPr/>
      <dgm:t>
        <a:bodyPr/>
        <a:lstStyle/>
        <a:p>
          <a:endParaRPr lang="ru-RU"/>
        </a:p>
      </dgm:t>
    </dgm:pt>
    <dgm:pt modelId="{BEAB4DD6-4786-4802-9912-DC877AA0F522}" type="pres">
      <dgm:prSet presAssocID="{51D24A60-8F48-49C6-A6EF-3B0288133425}" presName="parTrans" presStyleLbl="sibTrans2D1" presStyleIdx="1" presStyleCnt="2"/>
      <dgm:spPr/>
      <dgm:t>
        <a:bodyPr/>
        <a:lstStyle/>
        <a:p>
          <a:endParaRPr lang="ru-RU"/>
        </a:p>
      </dgm:t>
    </dgm:pt>
    <dgm:pt modelId="{730936AA-F049-4ABD-B84E-4A0783EB0A16}" type="pres">
      <dgm:prSet presAssocID="{EEBDB939-7657-4885-83EC-F0BE71FD21FE}" presName="child" presStyleLbl="alignAccFollow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739968-2DB7-4804-AD1A-CBA4A5C70BA9}" type="presOf" srcId="{F5EDF3FE-2816-4AAB-9B16-C06660609E5A}" destId="{D288B9D5-2AD8-4F57-BC36-D8AB6EF9318C}" srcOrd="0" destOrd="0" presId="urn:microsoft.com/office/officeart/2005/8/layout/lProcess1"/>
    <dgm:cxn modelId="{6F25C1A6-0511-45DF-8A79-A71BD07192B7}" type="presOf" srcId="{0A249E5D-0134-44FF-B8DB-E8EB29A6C9E9}" destId="{D6A57264-7C51-4C82-BF84-5207AC3123A1}" srcOrd="0" destOrd="0" presId="urn:microsoft.com/office/officeart/2005/8/layout/lProcess1"/>
    <dgm:cxn modelId="{87C028C2-E5A6-484A-8F5F-17C3C18064E5}" srcId="{4F6E078C-F3F1-41BB-8F1E-27E5F0C6D545}" destId="{EEBDB939-7657-4885-83EC-F0BE71FD21FE}" srcOrd="0" destOrd="0" parTransId="{51D24A60-8F48-49C6-A6EF-3B0288133425}" sibTransId="{D56AA564-C1A7-4D36-B689-82C026687B43}"/>
    <dgm:cxn modelId="{DD387FC1-4258-419F-8694-B2F58AE0F64C}" srcId="{D50C671D-6B58-4907-BBD5-3E2215CA9145}" destId="{6CC322A4-5B64-476F-9194-78897B0B30D4}" srcOrd="0" destOrd="0" parTransId="{385D30FF-CB06-4156-9B44-BEAC4B3F72FC}" sibTransId="{F588DBC8-E07E-4172-AEA1-8CA0981EE3C3}"/>
    <dgm:cxn modelId="{1DC33028-966F-44DD-A165-FAF39EC8889B}" srcId="{D50C671D-6B58-4907-BBD5-3E2215CA9145}" destId="{4F6E078C-F3F1-41BB-8F1E-27E5F0C6D545}" srcOrd="1" destOrd="0" parTransId="{85D11158-9418-4855-9ED9-68345EB138BD}" sibTransId="{C26D2A22-00EA-4CBE-84D2-5144AEA335AE}"/>
    <dgm:cxn modelId="{FC94657D-DD45-48DF-8298-D22CA08CCFC4}" type="presOf" srcId="{EEBDB939-7657-4885-83EC-F0BE71FD21FE}" destId="{730936AA-F049-4ABD-B84E-4A0783EB0A16}" srcOrd="0" destOrd="0" presId="urn:microsoft.com/office/officeart/2005/8/layout/lProcess1"/>
    <dgm:cxn modelId="{108ED37F-39B4-45CC-8094-53EF5FDA5DD3}" type="presOf" srcId="{D50C671D-6B58-4907-BBD5-3E2215CA9145}" destId="{A40F8F2C-BEA3-44B4-B335-08270D55121E}" srcOrd="0" destOrd="0" presId="urn:microsoft.com/office/officeart/2005/8/layout/lProcess1"/>
    <dgm:cxn modelId="{A9B03B52-1255-49F2-9B97-7D4BE960590B}" type="presOf" srcId="{6CC322A4-5B64-476F-9194-78897B0B30D4}" destId="{FE5D2267-0CDD-4468-92A1-7270394619DF}" srcOrd="0" destOrd="0" presId="urn:microsoft.com/office/officeart/2005/8/layout/lProcess1"/>
    <dgm:cxn modelId="{F0B1D10B-4F90-448B-9521-49A7D43B1FB3}" srcId="{6CC322A4-5B64-476F-9194-78897B0B30D4}" destId="{F5EDF3FE-2816-4AAB-9B16-C06660609E5A}" srcOrd="0" destOrd="0" parTransId="{0A249E5D-0134-44FF-B8DB-E8EB29A6C9E9}" sibTransId="{1DAD4369-5D47-453D-970F-65F9C26719B6}"/>
    <dgm:cxn modelId="{B4806F46-DEB5-47C8-AD15-7709938A55A1}" type="presOf" srcId="{51D24A60-8F48-49C6-A6EF-3B0288133425}" destId="{BEAB4DD6-4786-4802-9912-DC877AA0F522}" srcOrd="0" destOrd="0" presId="urn:microsoft.com/office/officeart/2005/8/layout/lProcess1"/>
    <dgm:cxn modelId="{B9A40C74-4F9A-4A00-8F91-E8E454A0505A}" type="presOf" srcId="{4F6E078C-F3F1-41BB-8F1E-27E5F0C6D545}" destId="{9CB626BF-2778-447B-811D-188A1699840C}" srcOrd="0" destOrd="0" presId="urn:microsoft.com/office/officeart/2005/8/layout/lProcess1"/>
    <dgm:cxn modelId="{C72D3E8B-08C7-4F92-B84D-FDC100A22DC8}" type="presParOf" srcId="{A40F8F2C-BEA3-44B4-B335-08270D55121E}" destId="{8F9BDEB7-1866-465F-BCA6-E102C81A0291}" srcOrd="0" destOrd="0" presId="urn:microsoft.com/office/officeart/2005/8/layout/lProcess1"/>
    <dgm:cxn modelId="{0BA36B80-68F2-49B5-ADC6-A619D7A058E5}" type="presParOf" srcId="{8F9BDEB7-1866-465F-BCA6-E102C81A0291}" destId="{FE5D2267-0CDD-4468-92A1-7270394619DF}" srcOrd="0" destOrd="0" presId="urn:microsoft.com/office/officeart/2005/8/layout/lProcess1"/>
    <dgm:cxn modelId="{816EB0E0-3D70-4335-B892-35C9E9E72351}" type="presParOf" srcId="{8F9BDEB7-1866-465F-BCA6-E102C81A0291}" destId="{D6A57264-7C51-4C82-BF84-5207AC3123A1}" srcOrd="1" destOrd="0" presId="urn:microsoft.com/office/officeart/2005/8/layout/lProcess1"/>
    <dgm:cxn modelId="{A63DAD4F-FEA9-492D-9826-597E069DF3F9}" type="presParOf" srcId="{8F9BDEB7-1866-465F-BCA6-E102C81A0291}" destId="{D288B9D5-2AD8-4F57-BC36-D8AB6EF9318C}" srcOrd="2" destOrd="0" presId="urn:microsoft.com/office/officeart/2005/8/layout/lProcess1"/>
    <dgm:cxn modelId="{F3B3D52E-6117-4C38-B85F-0BCDA63BCC2D}" type="presParOf" srcId="{A40F8F2C-BEA3-44B4-B335-08270D55121E}" destId="{E2DBE1BA-5D90-48E7-AD0F-FDFD6813568D}" srcOrd="1" destOrd="0" presId="urn:microsoft.com/office/officeart/2005/8/layout/lProcess1"/>
    <dgm:cxn modelId="{274EB84B-89CB-4683-B159-3E2D67275E61}" type="presParOf" srcId="{A40F8F2C-BEA3-44B4-B335-08270D55121E}" destId="{E3CD92DA-ADA9-4D19-879A-88E3F9AF450E}" srcOrd="2" destOrd="0" presId="urn:microsoft.com/office/officeart/2005/8/layout/lProcess1"/>
    <dgm:cxn modelId="{795E4FA1-C521-4A24-B2EF-1F222FFB3EDC}" type="presParOf" srcId="{E3CD92DA-ADA9-4D19-879A-88E3F9AF450E}" destId="{9CB626BF-2778-447B-811D-188A1699840C}" srcOrd="0" destOrd="0" presId="urn:microsoft.com/office/officeart/2005/8/layout/lProcess1"/>
    <dgm:cxn modelId="{268698BA-E5D1-4798-809D-8C6D83336F98}" type="presParOf" srcId="{E3CD92DA-ADA9-4D19-879A-88E3F9AF450E}" destId="{BEAB4DD6-4786-4802-9912-DC877AA0F522}" srcOrd="1" destOrd="0" presId="urn:microsoft.com/office/officeart/2005/8/layout/lProcess1"/>
    <dgm:cxn modelId="{FFC34A91-21F7-44FD-9727-1D7DF1DDA1CF}" type="presParOf" srcId="{E3CD92DA-ADA9-4D19-879A-88E3F9AF450E}" destId="{730936AA-F049-4ABD-B84E-4A0783EB0A16}" srcOrd="2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5D2267-0CDD-4468-92A1-7270394619DF}">
      <dsp:nvSpPr>
        <dsp:cNvPr id="0" name=""/>
        <dsp:cNvSpPr/>
      </dsp:nvSpPr>
      <dsp:spPr>
        <a:xfrm>
          <a:off x="4423" y="1499408"/>
          <a:ext cx="3164201" cy="79105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err="1" smtClean="0"/>
            <a:t>раЗ</a:t>
          </a:r>
          <a:endParaRPr lang="ru-RU" sz="4500" kern="1200" dirty="0"/>
        </a:p>
      </dsp:txBody>
      <dsp:txXfrm>
        <a:off x="4423" y="1499408"/>
        <a:ext cx="3164201" cy="791050"/>
      </dsp:txXfrm>
    </dsp:sp>
    <dsp:sp modelId="{D6A57264-7C51-4C82-BF84-5207AC3123A1}">
      <dsp:nvSpPr>
        <dsp:cNvPr id="0" name=""/>
        <dsp:cNvSpPr/>
      </dsp:nvSpPr>
      <dsp:spPr>
        <a:xfrm rot="5400000">
          <a:off x="1517307" y="2359675"/>
          <a:ext cx="138433" cy="138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88B9D5-2AD8-4F57-BC36-D8AB6EF9318C}">
      <dsp:nvSpPr>
        <dsp:cNvPr id="0" name=""/>
        <dsp:cNvSpPr/>
      </dsp:nvSpPr>
      <dsp:spPr>
        <a:xfrm>
          <a:off x="4423" y="2567326"/>
          <a:ext cx="3164201" cy="79105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разговориться</a:t>
          </a:r>
          <a:endParaRPr lang="ru-RU" sz="3700" kern="1200" dirty="0"/>
        </a:p>
      </dsp:txBody>
      <dsp:txXfrm>
        <a:off x="4423" y="2567326"/>
        <a:ext cx="3164201" cy="791050"/>
      </dsp:txXfrm>
    </dsp:sp>
    <dsp:sp modelId="{9CB626BF-2778-447B-811D-188A1699840C}">
      <dsp:nvSpPr>
        <dsp:cNvPr id="0" name=""/>
        <dsp:cNvSpPr/>
      </dsp:nvSpPr>
      <dsp:spPr>
        <a:xfrm>
          <a:off x="3611613" y="1499408"/>
          <a:ext cx="3164201" cy="791050"/>
        </a:xfrm>
        <a:prstGeom prst="roundRect">
          <a:avLst>
            <a:gd name="adj" fmla="val 10000"/>
          </a:avLst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2000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500" kern="1200" dirty="0" err="1" smtClean="0"/>
            <a:t>раС</a:t>
          </a:r>
          <a:endParaRPr lang="ru-RU" sz="4500" kern="1200" dirty="0"/>
        </a:p>
      </dsp:txBody>
      <dsp:txXfrm>
        <a:off x="3611613" y="1499408"/>
        <a:ext cx="3164201" cy="791050"/>
      </dsp:txXfrm>
    </dsp:sp>
    <dsp:sp modelId="{BEAB4DD6-4786-4802-9912-DC877AA0F522}">
      <dsp:nvSpPr>
        <dsp:cNvPr id="0" name=""/>
        <dsp:cNvSpPr/>
      </dsp:nvSpPr>
      <dsp:spPr>
        <a:xfrm rot="5400000">
          <a:off x="5124497" y="2359675"/>
          <a:ext cx="138433" cy="138433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0936AA-F049-4ABD-B84E-4A0783EB0A16}">
      <dsp:nvSpPr>
        <dsp:cNvPr id="0" name=""/>
        <dsp:cNvSpPr/>
      </dsp:nvSpPr>
      <dsp:spPr>
        <a:xfrm>
          <a:off x="3611613" y="2567326"/>
          <a:ext cx="3164201" cy="791050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lvl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700" kern="1200" dirty="0" smtClean="0"/>
            <a:t>расплести</a:t>
          </a:r>
          <a:endParaRPr lang="ru-RU" sz="3700" kern="1200" dirty="0"/>
        </a:p>
      </dsp:txBody>
      <dsp:txXfrm>
        <a:off x="3611613" y="2567326"/>
        <a:ext cx="3164201" cy="791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4;&#1086;&#1081;%20&#1076;&#1080;&#1082;&#1090;&#1072;&#1085;&#1090;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russkomu-yaziku-na-temu-pravopisanie-korney-lag-lozh-klass-3485022.html" TargetMode="External"/><Relationship Id="rId2" Type="http://schemas.openxmlformats.org/officeDocument/2006/relationships/hyperlink" Target="https://russkiiyazyk.ru/orfografiya/primeryi-kornem-lag-lozh-gar-gor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214290"/>
            <a:ext cx="6172200" cy="2286016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Правописание приставок на </a:t>
            </a:r>
            <a:r>
              <a:rPr lang="ru-RU" sz="6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з\с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286388"/>
            <a:ext cx="6172200" cy="1371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5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Программа:  Т.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Ладыженская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диктанта: распределительный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Рисунок 6" descr="dkukpoo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14744" y="2928934"/>
            <a:ext cx="4929212" cy="2571761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/>
              <a:t>Инструкция.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        Сейчас </a:t>
            </a:r>
            <a:r>
              <a:rPr lang="ru-RU" sz="2800" dirty="0" smtClean="0"/>
              <a:t>мы выполним распределительный диктант на изученную нами тему: «Правописание приставок на </a:t>
            </a:r>
            <a:r>
              <a:rPr lang="ru-RU" sz="2800" dirty="0" err="1" smtClean="0"/>
              <a:t>з\с</a:t>
            </a:r>
            <a:r>
              <a:rPr lang="ru-RU" sz="2800" dirty="0" smtClean="0"/>
              <a:t>».  Я буду диктовать слова с приставками раз или рас. В первый столбик вы будете записывать слова с приставкой раз, во второй – с приставкой. Слова будем записывать без знаков препинания.  Кто не понял?  Следите внимательно за порядком слов.</a:t>
            </a:r>
          </a:p>
          <a:p>
            <a:pPr>
              <a:buNone/>
            </a:pPr>
            <a:r>
              <a:rPr lang="ru-RU" sz="2800" smtClean="0"/>
              <a:t>        Сверим </a:t>
            </a:r>
            <a:r>
              <a:rPr lang="ru-RU" sz="2800" dirty="0" smtClean="0"/>
              <a:t>вашу работу со слайдом.</a:t>
            </a:r>
            <a:endParaRPr lang="ru-RU" sz="28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5984" y="0"/>
            <a:ext cx="388407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Картинки по запросу приставки на з с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42004"/>
            <a:ext cx="8429684" cy="5844582"/>
          </a:xfrm>
          <a:prstGeom prst="rect">
            <a:avLst/>
          </a:prstGeom>
          <a:noFill/>
        </p:spPr>
      </p:pic>
      <p:pic>
        <p:nvPicPr>
          <p:cNvPr id="21508" name="Picture 4" descr="Картинки по запросу приставки на з с исключения"/>
          <p:cNvPicPr>
            <a:picLocks noChangeAspect="1" noChangeArrowheads="1"/>
          </p:cNvPicPr>
          <p:nvPr/>
        </p:nvPicPr>
        <p:blipFill>
          <a:blip r:embed="rId3" cstate="print"/>
          <a:srcRect l="12500" t="59376" r="26562" b="26041"/>
          <a:stretch>
            <a:fillRect/>
          </a:stretch>
        </p:blipFill>
        <p:spPr bwMode="auto">
          <a:xfrm>
            <a:off x="4000496" y="5000636"/>
            <a:ext cx="4500594" cy="807799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51869" y="285728"/>
            <a:ext cx="687771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Образец выполнения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sz="half" idx="1"/>
          </p:nvPr>
        </p:nvGraphicFramePr>
        <p:xfrm>
          <a:off x="1435100" y="1285860"/>
          <a:ext cx="6780238" cy="48577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85" name="Picture 5" descr="Картинки по запросу приставка в русском языке знак"/>
          <p:cNvPicPr>
            <a:picLocks noChangeAspect="1" noChangeArrowheads="1"/>
          </p:cNvPicPr>
          <p:nvPr/>
        </p:nvPicPr>
        <p:blipFill>
          <a:blip r:embed="rId7" cstate="print"/>
          <a:srcRect l="3190" t="34091" r="85646" b="57386"/>
          <a:stretch>
            <a:fillRect/>
          </a:stretch>
        </p:blipFill>
        <p:spPr bwMode="auto">
          <a:xfrm>
            <a:off x="2357422" y="2571744"/>
            <a:ext cx="1454738" cy="571504"/>
          </a:xfrm>
          <a:prstGeom prst="rect">
            <a:avLst/>
          </a:prstGeom>
          <a:noFill/>
        </p:spPr>
      </p:pic>
      <p:pic>
        <p:nvPicPr>
          <p:cNvPr id="12" name="Picture 5" descr="Картинки по запросу приставка в русском языке знак"/>
          <p:cNvPicPr>
            <a:picLocks noChangeAspect="1" noChangeArrowheads="1"/>
          </p:cNvPicPr>
          <p:nvPr/>
        </p:nvPicPr>
        <p:blipFill>
          <a:blip r:embed="rId7" cstate="print"/>
          <a:srcRect l="3190" t="34091" r="85646" b="57386"/>
          <a:stretch>
            <a:fillRect/>
          </a:stretch>
        </p:blipFill>
        <p:spPr bwMode="auto">
          <a:xfrm>
            <a:off x="5929322" y="2571744"/>
            <a:ext cx="1454738" cy="57150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43050"/>
            <a:ext cx="8572528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/>
              <a:t>В первый столбик вы будете записывать слова с приставкой раз, во второй – с приставкой. </a:t>
            </a:r>
          </a:p>
          <a:p>
            <a:pPr algn="ctr">
              <a:buNone/>
            </a:pPr>
            <a:r>
              <a:rPr lang="ru-RU" sz="4400" dirty="0" smtClean="0"/>
              <a:t>Слова будем записывать без знаков препинания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0840" y="285728"/>
            <a:ext cx="269977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>
            <a:hlinkClick r:id="rId2" action="ppaction://hlinkpres?slideindex=1&amp;slidetitle="/>
          </p:cNvPr>
          <p:cNvSpPr txBox="1">
            <a:spLocks/>
          </p:cNvSpPr>
          <p:nvPr/>
        </p:nvSpPr>
        <p:spPr>
          <a:xfrm>
            <a:off x="1142976" y="5929330"/>
            <a:ext cx="278608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Повторение</a:t>
            </a:r>
            <a:endParaRPr kumimoji="0" lang="ru-RU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8">
            <a:hlinkClick r:id="rId4" action="ppaction://hlinksldjump"/>
          </p:cNvPr>
          <p:cNvSpPr txBox="1">
            <a:spLocks/>
          </p:cNvSpPr>
          <p:nvPr/>
        </p:nvSpPr>
        <p:spPr>
          <a:xfrm>
            <a:off x="5429256" y="5929330"/>
            <a:ext cx="2357454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small" noProof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П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роверка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5316" y="494308"/>
            <a:ext cx="3371372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1214414" y="1571612"/>
          <a:ext cx="7543800" cy="371477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71900"/>
                <a:gridCol w="3771900"/>
              </a:tblGrid>
              <a:tr h="464347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раЗ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раС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безоблачный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бесполезный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безжалостный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распаковать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раздавить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исцарапать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возделать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воспламениться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изрисовать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бессовестный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возвышаться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расщелина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43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взбрыкнуть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использовать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8"/>
          <p:cNvSpPr txBox="1">
            <a:spLocks/>
          </p:cNvSpPr>
          <p:nvPr/>
        </p:nvSpPr>
        <p:spPr>
          <a:xfrm>
            <a:off x="5429256" y="5500702"/>
            <a:ext cx="2357454" cy="10001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Оценим соседа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3556" y="494308"/>
            <a:ext cx="547489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Оценим соседа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ошибки и более – «2»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428604"/>
            <a:ext cx="735375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Языковой материал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532" y="1600200"/>
            <a:ext cx="3657600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безоблачный, бесполезный, безжалостный, распаковать, раздавить, исцарапать, воспламениться, возделать,  изрисовать, возвышаться, взбрыкнуть, бессовестный, расщелина, использовать.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/>
          </a:p>
        </p:txBody>
      </p:sp>
    </p:spTree>
  </p:cSld>
  <p:clrMapOvr>
    <a:masterClrMapping/>
  </p:clrMapOvr>
  <p:transition>
    <p:cover dir="r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6124" y="494308"/>
            <a:ext cx="709202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Сведения об авторе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00562" y="2928934"/>
            <a:ext cx="3657600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print"/>
          <a:srcRect l="16406" r="10156"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4308"/>
            <a:ext cx="74676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Языковой материал: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https://russkiiyazyk.ru/orfografiya/primeryi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kornem-lag-lozh-gar-gor.html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Картинка: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www.google.com/url?sa=i&amp;source=images&amp;cd=&amp;ved=2ahUKEwiV6rTep9nlAhVitIsKHSRwB_AQjRx6BAgBEAQ&amp;url=https%3A%2F%2Fstudopedia.ru%2F19_187638_spishite-vstavte-propushchennie-bukvi-videlite-pristavki-na-z--s-.html&amp;psig=AOvVaw1AsVcWjlMFTDNbzdyfnohE&amp;ust=1573257675966499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</TotalTime>
  <Words>218</Words>
  <Application>Microsoft Office PowerPoint</Application>
  <PresentationFormat>Экран (4:3)</PresentationFormat>
  <Paragraphs>56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Правописание приставок на з\с</vt:lpstr>
      <vt:lpstr>Слайд 2</vt:lpstr>
      <vt:lpstr>Слайд 3</vt:lpstr>
      <vt:lpstr>Слайд 4</vt:lpstr>
      <vt:lpstr>Проверка</vt:lpstr>
      <vt:lpstr>Оценим соседа</vt:lpstr>
      <vt:lpstr>Языковой материал</vt:lpstr>
      <vt:lpstr>Сведения об авторе</vt:lpstr>
      <vt:lpstr>Источники</vt:lpstr>
      <vt:lpstr>Инструкция.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букв о - а в корне  –лаг-, -лож-</dc:title>
  <dc:creator>Ivan</dc:creator>
  <cp:lastModifiedBy>Ivan</cp:lastModifiedBy>
  <cp:revision>12</cp:revision>
  <dcterms:created xsi:type="dcterms:W3CDTF">2019-10-24T15:02:32Z</dcterms:created>
  <dcterms:modified xsi:type="dcterms:W3CDTF">2019-12-24T05:23:33Z</dcterms:modified>
</cp:coreProperties>
</file>