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7" r:id="rId2"/>
    <p:sldId id="258" r:id="rId3"/>
    <p:sldId id="259" r:id="rId4"/>
    <p:sldId id="256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19526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65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59067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16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98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1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04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520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945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305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5971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7000"/>
            <a:lum/>
          </a:blip>
          <a:srcRect/>
          <a:tile tx="5080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434CE99-236E-45B7-9AAF-BA2C710497E3}" type="datetimeFigureOut">
              <a:rPr lang="ru-RU" smtClean="0"/>
              <a:t>24.10.2018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0A54A8B8-31DF-4AF8-9775-B84813514A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4789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22157" y="1037991"/>
            <a:ext cx="3755363" cy="1425795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79" r="31182"/>
          <a:stretch/>
        </p:blipFill>
        <p:spPr>
          <a:xfrm>
            <a:off x="0" y="-28961"/>
            <a:ext cx="1769633" cy="3468848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010" y="3419515"/>
            <a:ext cx="3418113" cy="34181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51"/>
          <a:stretch/>
        </p:blipFill>
        <p:spPr>
          <a:xfrm>
            <a:off x="5286829" y="-64817"/>
            <a:ext cx="3857171" cy="36353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726364" y="281576"/>
            <a:ext cx="4449150" cy="34357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555" y="3741625"/>
            <a:ext cx="2769558" cy="27738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534046">
            <a:off x="3419370" y="3635902"/>
            <a:ext cx="2663543" cy="1779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86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19" y="2121408"/>
            <a:ext cx="7772400" cy="1609344"/>
          </a:xfrm>
        </p:spPr>
        <p:txBody>
          <a:bodyPr>
            <a:noAutofit/>
          </a:bodyPr>
          <a:lstStyle/>
          <a:p>
            <a:r>
              <a:rPr lang="ru-RU" sz="13800" dirty="0" smtClean="0"/>
              <a:t>АПП</a:t>
            </a:r>
            <a:endParaRPr lang="ru-RU" sz="13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17" t="24793" r="49071"/>
          <a:stretch/>
        </p:blipFill>
        <p:spPr>
          <a:xfrm>
            <a:off x="3684895" y="968990"/>
            <a:ext cx="1583140" cy="3046863"/>
          </a:xfrm>
        </p:spPr>
      </p:pic>
      <p:sp>
        <p:nvSpPr>
          <p:cNvPr id="5" name="TextBox 4"/>
          <p:cNvSpPr txBox="1"/>
          <p:nvPr/>
        </p:nvSpPr>
        <p:spPr>
          <a:xfrm>
            <a:off x="4148919" y="3730752"/>
            <a:ext cx="1637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С</a:t>
            </a:r>
            <a:r>
              <a:rPr lang="ru-RU" sz="5400" dirty="0" smtClean="0"/>
              <a:t>=К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32059" y="464022"/>
            <a:ext cx="126924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strike="sngStrike" dirty="0" smtClean="0"/>
              <a:t>Л</a:t>
            </a:r>
          </a:p>
          <a:p>
            <a:r>
              <a:rPr lang="ru-RU" sz="7200" dirty="0" smtClean="0"/>
              <a:t>И</a:t>
            </a:r>
          </a:p>
          <a:p>
            <a:r>
              <a:rPr lang="ru-RU" sz="7200" dirty="0" smtClean="0"/>
              <a:t>Ц</a:t>
            </a:r>
          </a:p>
          <a:p>
            <a:r>
              <a:rPr lang="ru-RU" sz="7200" strike="sngStrike" dirty="0"/>
              <a:t>О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271128" y="1368975"/>
            <a:ext cx="1527982" cy="26468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600" dirty="0" smtClean="0"/>
              <a:t>Я</a:t>
            </a:r>
            <a:endParaRPr lang="ru-RU" sz="2800" dirty="0"/>
          </a:p>
        </p:txBody>
      </p:sp>
      <p:sp>
        <p:nvSpPr>
          <p:cNvPr id="19" name="Двойная стрелка влево/вверх 18"/>
          <p:cNvSpPr/>
          <p:nvPr/>
        </p:nvSpPr>
        <p:spPr>
          <a:xfrm rot="18917290">
            <a:off x="6185903" y="2299202"/>
            <a:ext cx="887105" cy="928048"/>
          </a:xfrm>
          <a:prstGeom prst="leftUpArrow">
            <a:avLst>
              <a:gd name="adj1" fmla="val 16297"/>
              <a:gd name="adj2" fmla="val 25000"/>
              <a:gd name="adj3" fmla="val 391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5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544" y="2004584"/>
            <a:ext cx="6588456" cy="3741124"/>
          </a:xfrm>
        </p:spPr>
        <p:txBody>
          <a:bodyPr>
            <a:normAutofit/>
          </a:bodyPr>
          <a:lstStyle/>
          <a:p>
            <a:r>
              <a:rPr lang="ru-RU" dirty="0"/>
              <a:t>Аппликация – способ получения изображения прикладыванием, присоединением.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300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2386" y="1353312"/>
            <a:ext cx="7593330" cy="3035808"/>
          </a:xfrm>
        </p:spPr>
        <p:txBody>
          <a:bodyPr/>
          <a:lstStyle/>
          <a:p>
            <a:pPr algn="ctr"/>
            <a:r>
              <a:rPr lang="ru-RU" dirty="0" smtClean="0"/>
              <a:t>Превращение листочка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01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94" y="327546"/>
            <a:ext cx="3603009" cy="27022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46" y="3420163"/>
            <a:ext cx="4267200" cy="32004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901" y="3420163"/>
            <a:ext cx="4358099" cy="3267263"/>
          </a:xfrm>
          <a:prstGeom prst="rect">
            <a:avLst/>
          </a:prstGeom>
        </p:spPr>
      </p:pic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951" y="114679"/>
            <a:ext cx="3959997" cy="2796748"/>
          </a:xfrm>
        </p:spPr>
      </p:pic>
    </p:spTree>
    <p:extLst>
      <p:ext uri="{BB962C8B-B14F-4D97-AF65-F5344CB8AC3E}">
        <p14:creationId xmlns:p14="http://schemas.microsoft.com/office/powerpoint/2010/main" val="308917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712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37430" y="2327080"/>
            <a:ext cx="7772400" cy="1609344"/>
          </a:xfrm>
        </p:spPr>
        <p:txBody>
          <a:bodyPr/>
          <a:lstStyle/>
          <a:p>
            <a:r>
              <a:rPr lang="ru-RU" dirty="0" smtClean="0"/>
              <a:t>Спасибо за урок.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44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TM03090434[[fn=Дерево]]</Template>
  <TotalTime>373</TotalTime>
  <Words>22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Cambria</vt:lpstr>
      <vt:lpstr>Rockwell</vt:lpstr>
      <vt:lpstr>Rockwell Condensed</vt:lpstr>
      <vt:lpstr>Wingdings</vt:lpstr>
      <vt:lpstr>Дерево</vt:lpstr>
      <vt:lpstr>Презентация PowerPoint</vt:lpstr>
      <vt:lpstr>АПП</vt:lpstr>
      <vt:lpstr>Аппликация – способ получения изображения прикладыванием, присоединением. </vt:lpstr>
      <vt:lpstr>Превращение листочка</vt:lpstr>
      <vt:lpstr>Презентация PowerPoint</vt:lpstr>
      <vt:lpstr>Презентация PowerPoint</vt:lpstr>
      <vt:lpstr>Спасибо за урок.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Мартынкус</dc:creator>
  <cp:lastModifiedBy>Кирилл Мартынкус</cp:lastModifiedBy>
  <cp:revision>19</cp:revision>
  <dcterms:created xsi:type="dcterms:W3CDTF">2018-09-29T02:21:52Z</dcterms:created>
  <dcterms:modified xsi:type="dcterms:W3CDTF">2018-10-24T05:14:16Z</dcterms:modified>
</cp:coreProperties>
</file>