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92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808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385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561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308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847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6152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700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114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87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25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963D3-37F2-44D0-9C2F-6639D34D863F}" type="datetimeFigureOut">
              <a:rPr lang="ru-RU" smtClean="0"/>
              <a:t>11.02.2019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C103DE-DD7E-48E6-BB98-2A8AF5CDC1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467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194" y="2006220"/>
            <a:ext cx="11423176" cy="4170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i="1" dirty="0" smtClean="0"/>
              <a:t>Юля читала эту интересную книгу.</a:t>
            </a:r>
          </a:p>
          <a:p>
            <a:pPr marL="0" indent="0">
              <a:buNone/>
            </a:pPr>
            <a:endParaRPr lang="ru-RU" sz="4800" i="1" dirty="0"/>
          </a:p>
          <a:p>
            <a:pPr marL="0" indent="0">
              <a:buNone/>
            </a:pPr>
            <a:endParaRPr lang="ru-RU" sz="4800" i="1" dirty="0" smtClean="0"/>
          </a:p>
          <a:p>
            <a:pPr marL="0" indent="0">
              <a:buNone/>
            </a:pPr>
            <a:r>
              <a:rPr lang="ru-RU" sz="4800" i="1" dirty="0" smtClean="0"/>
              <a:t>Юля не читала эту интересную книгу.</a:t>
            </a:r>
            <a:endParaRPr lang="ru-RU" sz="4800" i="1" dirty="0"/>
          </a:p>
        </p:txBody>
      </p:sp>
    </p:spTree>
    <p:extLst>
      <p:ext uri="{BB962C8B-B14F-4D97-AF65-F5344CB8AC3E}">
        <p14:creationId xmlns:p14="http://schemas.microsoft.com/office/powerpoint/2010/main" val="4288054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Читала </a:t>
            </a:r>
          </a:p>
          <a:p>
            <a:pPr marL="0" indent="0" algn="ctr">
              <a:buNone/>
            </a:pPr>
            <a:endParaRPr lang="ru-RU" sz="7200" i="1" dirty="0"/>
          </a:p>
          <a:p>
            <a:pPr marL="0" indent="0" algn="ctr">
              <a:buNone/>
            </a:pPr>
            <a:r>
              <a:rPr lang="ru-RU" sz="7200" i="1" dirty="0" smtClean="0"/>
              <a:t>Не читала</a:t>
            </a:r>
            <a:endParaRPr lang="ru-RU" sz="7200" i="1" dirty="0"/>
          </a:p>
        </p:txBody>
      </p:sp>
    </p:spTree>
    <p:extLst>
      <p:ext uri="{BB962C8B-B14F-4D97-AF65-F5344CB8AC3E}">
        <p14:creationId xmlns:p14="http://schemas.microsoft.com/office/powerpoint/2010/main" val="1379166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852381"/>
            <a:ext cx="10515600" cy="332458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i="1" dirty="0" smtClean="0"/>
              <a:t>Только, просто, очень.</a:t>
            </a:r>
            <a:endParaRPr lang="ru-RU" sz="7200" i="1" dirty="0"/>
          </a:p>
        </p:txBody>
      </p:sp>
    </p:spTree>
    <p:extLst>
      <p:ext uri="{BB962C8B-B14F-4D97-AF65-F5344CB8AC3E}">
        <p14:creationId xmlns:p14="http://schemas.microsoft.com/office/powerpoint/2010/main" val="4855692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поведения в школе: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За </a:t>
            </a:r>
            <a:r>
              <a:rPr lang="ru-RU" sz="5400" dirty="0"/>
              <a:t>партой (не) лежи. </a:t>
            </a:r>
          </a:p>
          <a:p>
            <a:pPr marL="0" indent="0" algn="ctr">
              <a:buNone/>
            </a:pPr>
            <a:r>
              <a:rPr lang="ru-RU" sz="5400" dirty="0"/>
              <a:t>На уроках (не) кричи. </a:t>
            </a:r>
          </a:p>
          <a:p>
            <a:pPr marL="0" indent="0" algn="ctr">
              <a:buNone/>
            </a:pPr>
            <a:r>
              <a:rPr lang="ru-RU" sz="5400" dirty="0"/>
              <a:t>Малышей (не) обижай. </a:t>
            </a:r>
          </a:p>
          <a:p>
            <a:pPr marL="0" indent="0" algn="ctr">
              <a:buNone/>
            </a:pPr>
            <a:r>
              <a:rPr lang="ru-RU" sz="5400" dirty="0"/>
              <a:t>Взрослых (не) перебивай.</a:t>
            </a:r>
          </a:p>
        </p:txBody>
      </p:sp>
    </p:spTree>
    <p:extLst>
      <p:ext uri="{BB962C8B-B14F-4D97-AF65-F5344CB8AC3E}">
        <p14:creationId xmlns:p14="http://schemas.microsoft.com/office/powerpoint/2010/main" val="865875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Правила поведения в школе: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За </a:t>
            </a:r>
            <a:r>
              <a:rPr lang="ru-RU" sz="5400" dirty="0"/>
              <a:t>партой </a:t>
            </a:r>
            <a:r>
              <a:rPr lang="ru-RU" sz="5400" dirty="0" smtClean="0"/>
              <a:t>не </a:t>
            </a:r>
            <a:r>
              <a:rPr lang="ru-RU" sz="5400" dirty="0"/>
              <a:t>лежи. </a:t>
            </a:r>
          </a:p>
          <a:p>
            <a:pPr marL="0" indent="0" algn="ctr">
              <a:buNone/>
            </a:pPr>
            <a:r>
              <a:rPr lang="ru-RU" sz="5400" dirty="0"/>
              <a:t>На уроках </a:t>
            </a:r>
            <a:r>
              <a:rPr lang="ru-RU" sz="5400" dirty="0" smtClean="0"/>
              <a:t>не </a:t>
            </a:r>
            <a:r>
              <a:rPr lang="ru-RU" sz="5400" dirty="0"/>
              <a:t>кричи. </a:t>
            </a:r>
          </a:p>
          <a:p>
            <a:pPr marL="0" indent="0" algn="ctr">
              <a:buNone/>
            </a:pPr>
            <a:r>
              <a:rPr lang="ru-RU" sz="5400" dirty="0"/>
              <a:t>Малышей </a:t>
            </a:r>
            <a:r>
              <a:rPr lang="ru-RU" sz="5400" dirty="0" smtClean="0"/>
              <a:t>не </a:t>
            </a:r>
            <a:r>
              <a:rPr lang="ru-RU" sz="5400" dirty="0"/>
              <a:t>обижай. </a:t>
            </a:r>
          </a:p>
          <a:p>
            <a:pPr marL="0" indent="0" algn="ctr">
              <a:buNone/>
            </a:pPr>
            <a:r>
              <a:rPr lang="ru-RU" sz="5400" dirty="0"/>
              <a:t>Взрослых </a:t>
            </a:r>
            <a:r>
              <a:rPr lang="ru-RU" sz="5400" dirty="0" smtClean="0"/>
              <a:t>не </a:t>
            </a:r>
            <a:r>
              <a:rPr lang="ru-RU" sz="5400" dirty="0"/>
              <a:t>перебивай.</a:t>
            </a:r>
          </a:p>
        </p:txBody>
      </p:sp>
    </p:spTree>
    <p:extLst>
      <p:ext uri="{BB962C8B-B14F-4D97-AF65-F5344CB8AC3E}">
        <p14:creationId xmlns:p14="http://schemas.microsoft.com/office/powerpoint/2010/main" val="3420991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76</Words>
  <Application>Microsoft Office PowerPoint</Application>
  <PresentationFormat>Широкоэкранный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Правила поведения в школе:  </vt:lpstr>
      <vt:lpstr>Правила поведения в школе: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Мартынкус</dc:creator>
  <cp:lastModifiedBy>Кирилл Мартынкус</cp:lastModifiedBy>
  <cp:revision>7</cp:revision>
  <dcterms:created xsi:type="dcterms:W3CDTF">2019-02-07T03:53:40Z</dcterms:created>
  <dcterms:modified xsi:type="dcterms:W3CDTF">2019-02-11T12:29:49Z</dcterms:modified>
</cp:coreProperties>
</file>